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48" r:id="rId2"/>
    <p:sldMasterId id="2147483727" r:id="rId3"/>
  </p:sldMasterIdLst>
  <p:notesMasterIdLst>
    <p:notesMasterId r:id="rId41"/>
  </p:notesMasterIdLst>
  <p:handoutMasterIdLst>
    <p:handoutMasterId r:id="rId42"/>
  </p:handoutMasterIdLst>
  <p:sldIdLst>
    <p:sldId id="258" r:id="rId4"/>
    <p:sldId id="2134804735" r:id="rId5"/>
    <p:sldId id="2134804715" r:id="rId6"/>
    <p:sldId id="2134804719" r:id="rId7"/>
    <p:sldId id="2134804716" r:id="rId8"/>
    <p:sldId id="2134804736" r:id="rId9"/>
    <p:sldId id="2128751628" r:id="rId10"/>
    <p:sldId id="2134804726" r:id="rId11"/>
    <p:sldId id="2134804725" r:id="rId12"/>
    <p:sldId id="2134804728" r:id="rId13"/>
    <p:sldId id="2134804733" r:id="rId14"/>
    <p:sldId id="2134804734" r:id="rId15"/>
    <p:sldId id="2134804753" r:id="rId16"/>
    <p:sldId id="2134804749" r:id="rId17"/>
    <p:sldId id="2134804738" r:id="rId18"/>
    <p:sldId id="2134804752" r:id="rId19"/>
    <p:sldId id="2134804739" r:id="rId20"/>
    <p:sldId id="2134804750" r:id="rId21"/>
    <p:sldId id="2134804751" r:id="rId22"/>
    <p:sldId id="2134804754" r:id="rId23"/>
    <p:sldId id="2134804759" r:id="rId24"/>
    <p:sldId id="2134804755" r:id="rId25"/>
    <p:sldId id="2134804756" r:id="rId26"/>
    <p:sldId id="2134804757" r:id="rId27"/>
    <p:sldId id="2134804758" r:id="rId28"/>
    <p:sldId id="261" r:id="rId29"/>
    <p:sldId id="2134804769" r:id="rId30"/>
    <p:sldId id="2134804767" r:id="rId31"/>
    <p:sldId id="2134804768" r:id="rId32"/>
    <p:sldId id="2134804770" r:id="rId33"/>
    <p:sldId id="2134804771" r:id="rId34"/>
    <p:sldId id="2134804775" r:id="rId35"/>
    <p:sldId id="2134804778" r:id="rId36"/>
    <p:sldId id="2134804772" r:id="rId37"/>
    <p:sldId id="2134804773" r:id="rId38"/>
    <p:sldId id="2134804774" r:id="rId39"/>
    <p:sldId id="2134804764" r:id="rId40"/>
  </p:sldIdLst>
  <p:sldSz cx="9144000" cy="5143500" type="screen16x9"/>
  <p:notesSz cx="7099300" cy="10234613"/>
  <p:defaultText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31">
          <p15:clr>
            <a:srgbClr val="A4A3A4"/>
          </p15:clr>
        </p15:guide>
        <p15:guide id="2" orient="horz" pos="2762">
          <p15:clr>
            <a:srgbClr val="A4A3A4"/>
          </p15:clr>
        </p15:guide>
        <p15:guide id="3" orient="horz" pos="990">
          <p15:clr>
            <a:srgbClr val="A4A3A4"/>
          </p15:clr>
        </p15:guide>
        <p15:guide id="4" orient="horz" pos="3104">
          <p15:clr>
            <a:srgbClr val="A4A3A4"/>
          </p15:clr>
        </p15:guide>
        <p15:guide id="5" orient="horz" pos="566">
          <p15:clr>
            <a:srgbClr val="A4A3A4"/>
          </p15:clr>
        </p15:guide>
        <p15:guide id="6" orient="horz" pos="2639">
          <p15:clr>
            <a:srgbClr val="A4A3A4"/>
          </p15:clr>
        </p15:guide>
        <p15:guide id="7" orient="horz" pos="758">
          <p15:clr>
            <a:srgbClr val="A4A3A4"/>
          </p15:clr>
        </p15:guide>
        <p15:guide id="8" orient="horz" pos="145">
          <p15:clr>
            <a:srgbClr val="A4A3A4"/>
          </p15:clr>
        </p15:guide>
        <p15:guide id="9" orient="horz" pos="1688">
          <p15:clr>
            <a:srgbClr val="A4A3A4"/>
          </p15:clr>
        </p15:guide>
        <p15:guide id="10" orient="horz" pos="2828">
          <p15:clr>
            <a:srgbClr val="A4A3A4"/>
          </p15:clr>
        </p15:guide>
        <p15:guide id="11" pos="5630">
          <p15:clr>
            <a:srgbClr val="A4A3A4"/>
          </p15:clr>
        </p15:guide>
        <p15:guide id="12" pos="3788">
          <p15:clr>
            <a:srgbClr val="A4A3A4"/>
          </p15:clr>
        </p15:guide>
        <p15:guide id="13" pos="2906">
          <p15:clr>
            <a:srgbClr val="A4A3A4"/>
          </p15:clr>
        </p15:guide>
        <p15:guide id="14" pos="3674">
          <p15:clr>
            <a:srgbClr val="A4A3A4"/>
          </p15:clr>
        </p15:guide>
        <p15:guide id="15" pos="3901">
          <p15:clr>
            <a:srgbClr val="A4A3A4"/>
          </p15:clr>
        </p15:guide>
        <p15:guide id="16" pos="3018">
          <p15:clr>
            <a:srgbClr val="A4A3A4"/>
          </p15:clr>
        </p15:guide>
        <p15:guide id="17" pos="2791">
          <p15:clr>
            <a:srgbClr val="A4A3A4"/>
          </p15:clr>
        </p15:guide>
        <p15:guide id="18" pos="159">
          <p15:clr>
            <a:srgbClr val="A4A3A4"/>
          </p15:clr>
        </p15:guide>
        <p15:guide id="19" pos="1847">
          <p15:clr>
            <a:srgbClr val="A4A3A4"/>
          </p15:clr>
        </p15:guide>
        <p15:guide id="20" orient="horz" pos="2759">
          <p15:clr>
            <a:srgbClr val="A4A3A4"/>
          </p15:clr>
        </p15:guide>
        <p15:guide id="21" orient="horz" pos="1628">
          <p15:clr>
            <a:srgbClr val="A4A3A4"/>
          </p15:clr>
        </p15:guide>
        <p15:guide id="22" pos="2876">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ie Barlow" initials="" lastIdx="6" clrIdx="0"/>
  <p:cmAuthor id="1" name="Fernando Navarro" initials="FN" lastIdx="2" clrIdx="1">
    <p:extLst>
      <p:ext uri="{19B8F6BF-5375-455C-9EA6-DF929625EA0E}">
        <p15:presenceInfo xmlns:p15="http://schemas.microsoft.com/office/powerpoint/2012/main" userId="S::SESA21863@se.com::c0bc9146-6257-413c-8e45-714973ac7b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C7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75709" autoAdjust="0"/>
  </p:normalViewPr>
  <p:slideViewPr>
    <p:cSldViewPr snapToGrid="0">
      <p:cViewPr varScale="1">
        <p:scale>
          <a:sx n="103" d="100"/>
          <a:sy n="103" d="100"/>
        </p:scale>
        <p:origin x="616" y="60"/>
      </p:cViewPr>
      <p:guideLst>
        <p:guide orient="horz" pos="1831"/>
        <p:guide orient="horz" pos="2762"/>
        <p:guide orient="horz" pos="990"/>
        <p:guide orient="horz" pos="3104"/>
        <p:guide orient="horz" pos="566"/>
        <p:guide orient="horz" pos="2639"/>
        <p:guide orient="horz" pos="758"/>
        <p:guide orient="horz" pos="145"/>
        <p:guide orient="horz" pos="1688"/>
        <p:guide orient="horz" pos="2828"/>
        <p:guide pos="5630"/>
        <p:guide pos="3788"/>
        <p:guide pos="2906"/>
        <p:guide pos="3674"/>
        <p:guide pos="3901"/>
        <p:guide pos="3018"/>
        <p:guide pos="2791"/>
        <p:guide pos="159"/>
        <p:guide pos="1847"/>
        <p:guide orient="horz" pos="2759"/>
        <p:guide orient="horz" pos="1628"/>
        <p:guide pos="28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45" d="100"/>
          <a:sy n="45" d="100"/>
        </p:scale>
        <p:origin x="2796" y="64"/>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3122E3A8-67DD-A54D-9ACE-7F6180D1A288}" type="datetimeFigureOut">
              <a:rPr lang="en-US" smtClean="0"/>
              <a:pPr/>
              <a:t>3/23/2022</a:t>
            </a:fld>
            <a:endParaRPr lang="en-US" dirty="0"/>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B5D751CF-426F-9546-9000-18E529FDEBDA}" type="slidenum">
              <a:rPr lang="en-US" smtClean="0"/>
              <a:pPr/>
              <a:t>‹Nº›</a:t>
            </a:fld>
            <a:endParaRPr lang="en-US" dirty="0"/>
          </a:p>
        </p:txBody>
      </p:sp>
    </p:spTree>
    <p:extLst>
      <p:ext uri="{BB962C8B-B14F-4D97-AF65-F5344CB8AC3E}">
        <p14:creationId xmlns:p14="http://schemas.microsoft.com/office/powerpoint/2010/main" val="3999892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5BCB8AE-B9B2-1648-AE7C-D9F4FF496627}" type="datetimeFigureOut">
              <a:rPr lang="en-US" smtClean="0"/>
              <a:pPr/>
              <a:t>3/23/2022</a:t>
            </a:fld>
            <a:endParaRPr lang="en-US"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US"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E7F34D1A-B7E5-DE48-8EA9-859D9DE63652}" type="slidenum">
              <a:rPr lang="en-US" smtClean="0"/>
              <a:pPr/>
              <a:t>‹Nº›</a:t>
            </a:fld>
            <a:endParaRPr lang="en-US" dirty="0"/>
          </a:p>
        </p:txBody>
      </p:sp>
    </p:spTree>
    <p:extLst>
      <p:ext uri="{BB962C8B-B14F-4D97-AF65-F5344CB8AC3E}">
        <p14:creationId xmlns:p14="http://schemas.microsoft.com/office/powerpoint/2010/main" val="725433361"/>
      </p:ext>
    </p:extLst>
  </p:cSld>
  <p:clrMap bg1="lt1" tx1="dk1" bg2="lt2" tx2="dk2" accent1="accent1" accent2="accent2" accent3="accent3" accent4="accent4" accent5="accent5" accent6="accent6" hlink="hlink" folHlink="folHlink"/>
  <p:hf hdr="0" ftr="0" dt="0"/>
  <p:notesStyle>
    <a:lvl1pPr marL="0" algn="l" defTabSz="457184" rtl="0" eaLnBrk="1" latinLnBrk="0" hangingPunct="1">
      <a:defRPr sz="1200" kern="1200">
        <a:solidFill>
          <a:schemeClr val="tx1"/>
        </a:solidFill>
        <a:latin typeface="+mn-lt"/>
        <a:ea typeface="+mn-ea"/>
        <a:cs typeface="+mn-cs"/>
      </a:defRPr>
    </a:lvl1pPr>
    <a:lvl2pPr marL="457184" algn="l" defTabSz="457184" rtl="0" eaLnBrk="1" latinLnBrk="0" hangingPunct="1">
      <a:defRPr sz="1200" kern="1200">
        <a:solidFill>
          <a:schemeClr val="tx1"/>
        </a:solidFill>
        <a:latin typeface="+mn-lt"/>
        <a:ea typeface="+mn-ea"/>
        <a:cs typeface="+mn-cs"/>
      </a:defRPr>
    </a:lvl2pPr>
    <a:lvl3pPr marL="914367" algn="l" defTabSz="457184" rtl="0" eaLnBrk="1" latinLnBrk="0" hangingPunct="1">
      <a:defRPr sz="1200" kern="1200">
        <a:solidFill>
          <a:schemeClr val="tx1"/>
        </a:solidFill>
        <a:latin typeface="+mn-lt"/>
        <a:ea typeface="+mn-ea"/>
        <a:cs typeface="+mn-cs"/>
      </a:defRPr>
    </a:lvl3pPr>
    <a:lvl4pPr marL="1371552" algn="l" defTabSz="457184" rtl="0" eaLnBrk="1" latinLnBrk="0" hangingPunct="1">
      <a:defRPr sz="1200" kern="1200">
        <a:solidFill>
          <a:schemeClr val="tx1"/>
        </a:solidFill>
        <a:latin typeface="+mn-lt"/>
        <a:ea typeface="+mn-ea"/>
        <a:cs typeface="+mn-cs"/>
      </a:defRPr>
    </a:lvl4pPr>
    <a:lvl5pPr marL="1828736" algn="l" defTabSz="457184" rtl="0" eaLnBrk="1" latinLnBrk="0" hangingPunct="1">
      <a:defRPr sz="1200" kern="1200">
        <a:solidFill>
          <a:schemeClr val="tx1"/>
        </a:solidFill>
        <a:latin typeface="+mn-lt"/>
        <a:ea typeface="+mn-ea"/>
        <a:cs typeface="+mn-cs"/>
      </a:defRPr>
    </a:lvl5pPr>
    <a:lvl6pPr marL="2285919" algn="l" defTabSz="457184" rtl="0" eaLnBrk="1" latinLnBrk="0" hangingPunct="1">
      <a:defRPr sz="1200" kern="1200">
        <a:solidFill>
          <a:schemeClr val="tx1"/>
        </a:solidFill>
        <a:latin typeface="+mn-lt"/>
        <a:ea typeface="+mn-ea"/>
        <a:cs typeface="+mn-cs"/>
      </a:defRPr>
    </a:lvl6pPr>
    <a:lvl7pPr marL="2743103" algn="l" defTabSz="457184" rtl="0" eaLnBrk="1" latinLnBrk="0" hangingPunct="1">
      <a:defRPr sz="1200" kern="1200">
        <a:solidFill>
          <a:schemeClr val="tx1"/>
        </a:solidFill>
        <a:latin typeface="+mn-lt"/>
        <a:ea typeface="+mn-ea"/>
        <a:cs typeface="+mn-cs"/>
      </a:defRPr>
    </a:lvl7pPr>
    <a:lvl8pPr marL="3200287" algn="l" defTabSz="457184" rtl="0" eaLnBrk="1" latinLnBrk="0" hangingPunct="1">
      <a:defRPr sz="1200" kern="1200">
        <a:solidFill>
          <a:schemeClr val="tx1"/>
        </a:solidFill>
        <a:latin typeface="+mn-lt"/>
        <a:ea typeface="+mn-ea"/>
        <a:cs typeface="+mn-cs"/>
      </a:defRPr>
    </a:lvl8pPr>
    <a:lvl9pPr marL="3657471" algn="l" defTabSz="4571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184" rtl="0" eaLnBrk="1" fontAlgn="auto" latinLnBrk="0" hangingPunct="1">
              <a:lnSpc>
                <a:spcPct val="100000"/>
              </a:lnSpc>
              <a:spcBef>
                <a:spcPts val="0"/>
              </a:spcBef>
              <a:spcAft>
                <a:spcPts val="0"/>
              </a:spcAft>
              <a:buClrTx/>
              <a:buSzTx/>
              <a:buFontTx/>
              <a:buNone/>
              <a:tabLst/>
              <a:defRPr/>
            </a:pPr>
            <a:endParaRPr lang="en-US" dirty="0">
              <a:solidFill>
                <a:srgbClr val="00B0F0"/>
              </a:solidFill>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1</a:t>
            </a:fld>
            <a:endParaRPr lang="en-US" dirty="0"/>
          </a:p>
        </p:txBody>
      </p:sp>
    </p:spTree>
    <p:extLst>
      <p:ext uri="{BB962C8B-B14F-4D97-AF65-F5344CB8AC3E}">
        <p14:creationId xmlns:p14="http://schemas.microsoft.com/office/powerpoint/2010/main" val="2737475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PASAMOS A UN NUEVO MODELO DE DISTRIBUCION ELECTRICA MAS CIRCULAR </a:t>
            </a:r>
          </a:p>
          <a:p>
            <a:r>
              <a:rPr lang="es-ES" dirty="0"/>
              <a:t>DONDE YA APARECE EL CONCEPTO DE PROSUMER O PROSUMIDOR CONSUMIDOR DE ENERGIA / PRODUCTOR AL MISMO TIEMPO Y EL CONCEPTO DE EFICIENCIA ENERGETICA O DEMANDA RESPONSABLE .EN NINGUN MOMENTO SE TRATA DE PERDER CONFORT O NO ATENDER A NUESTRAS NECESIDADES </a:t>
            </a:r>
          </a:p>
          <a:p>
            <a:endParaRPr lang="en-US"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12</a:t>
            </a:fld>
            <a:endParaRPr lang="en-US" dirty="0"/>
          </a:p>
        </p:txBody>
      </p:sp>
    </p:spTree>
    <p:extLst>
      <p:ext uri="{BB962C8B-B14F-4D97-AF65-F5344CB8AC3E}">
        <p14:creationId xmlns:p14="http://schemas.microsoft.com/office/powerpoint/2010/main" val="3936067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13</a:t>
            </a:fld>
            <a:endParaRPr lang="en-US" dirty="0"/>
          </a:p>
        </p:txBody>
      </p:sp>
    </p:spTree>
    <p:extLst>
      <p:ext uri="{BB962C8B-B14F-4D97-AF65-F5344CB8AC3E}">
        <p14:creationId xmlns:p14="http://schemas.microsoft.com/office/powerpoint/2010/main" val="440291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14</a:t>
            </a:fld>
            <a:endParaRPr lang="en-US" dirty="0"/>
          </a:p>
        </p:txBody>
      </p:sp>
    </p:spTree>
    <p:extLst>
      <p:ext uri="{BB962C8B-B14F-4D97-AF65-F5344CB8AC3E}">
        <p14:creationId xmlns:p14="http://schemas.microsoft.com/office/powerpoint/2010/main" val="1043017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El cargador </a:t>
            </a:r>
            <a:r>
              <a:rPr lang="es-ES" sz="1200" b="0" i="0" u="none" strike="noStrike" kern="1200" baseline="0" dirty="0" err="1">
                <a:solidFill>
                  <a:schemeClr val="tx1"/>
                </a:solidFill>
                <a:latin typeface="+mn-lt"/>
                <a:ea typeface="+mn-ea"/>
                <a:cs typeface="+mn-cs"/>
              </a:rPr>
              <a:t>incorporadodentrodelVE</a:t>
            </a:r>
            <a:r>
              <a:rPr lang="es-ES" sz="1200" b="0" i="0" u="none" strike="noStrike" kern="1200" baseline="0" dirty="0">
                <a:solidFill>
                  <a:schemeClr val="tx1"/>
                </a:solidFill>
                <a:latin typeface="+mn-lt"/>
                <a:ea typeface="+mn-ea"/>
                <a:cs typeface="+mn-cs"/>
              </a:rPr>
              <a:t> es la clave</a:t>
            </a:r>
          </a:p>
          <a:p>
            <a:r>
              <a:rPr lang="en-US" sz="1200" b="1" i="0" u="none" strike="noStrike" kern="1200" baseline="0" dirty="0">
                <a:solidFill>
                  <a:schemeClr val="tx1"/>
                </a:solidFill>
                <a:latin typeface="+mn-lt"/>
                <a:ea typeface="+mn-ea"/>
                <a:cs typeface="+mn-cs"/>
              </a:rPr>
              <a:t>Motor</a:t>
            </a:r>
            <a:endParaRPr lang="en-U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•Potencia total: desde 15 y 500 kW</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Batería</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configurada</a:t>
            </a:r>
            <a:r>
              <a:rPr lang="en-US" sz="1200" b="1" i="0" u="none" strike="noStrike" kern="1200" baseline="0" dirty="0">
                <a:solidFill>
                  <a:schemeClr val="tx1"/>
                </a:solidFill>
                <a:latin typeface="+mn-lt"/>
                <a:ea typeface="+mn-ea"/>
                <a:cs typeface="+mn-cs"/>
              </a:rPr>
              <a:t> = &gt; </a:t>
            </a:r>
            <a:r>
              <a:rPr lang="en-US" sz="1200" b="1" i="0" u="none" strike="noStrike" kern="1200" baseline="0" dirty="0" err="1">
                <a:solidFill>
                  <a:schemeClr val="tx1"/>
                </a:solidFill>
                <a:latin typeface="+mn-lt"/>
                <a:ea typeface="+mn-ea"/>
                <a:cs typeface="+mn-cs"/>
              </a:rPr>
              <a:t>Alcance</a:t>
            </a:r>
            <a:endParaRPr lang="en-U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•Donde se almacena la energía</a:t>
            </a:r>
          </a:p>
          <a:p>
            <a:r>
              <a:rPr lang="es-ES" sz="1200" b="0" i="0" u="none" strike="noStrike" kern="1200" baseline="0" dirty="0">
                <a:solidFill>
                  <a:schemeClr val="tx1"/>
                </a:solidFill>
                <a:latin typeface="+mn-lt"/>
                <a:ea typeface="+mn-ea"/>
                <a:cs typeface="+mn-cs"/>
              </a:rPr>
              <a:t>•entre 5 y 100 kWh a una tensión de 300 a 500 V</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Cargadorincorporado</a:t>
            </a:r>
            <a:r>
              <a:rPr lang="en-US" sz="1200" b="1" i="0" u="none" strike="noStrike" kern="1200" baseline="0" dirty="0">
                <a:solidFill>
                  <a:schemeClr val="tx1"/>
                </a:solidFill>
                <a:latin typeface="+mn-lt"/>
                <a:ea typeface="+mn-ea"/>
                <a:cs typeface="+mn-cs"/>
              </a:rPr>
              <a:t>= &gt; </a:t>
            </a:r>
            <a:r>
              <a:rPr lang="en-US" sz="1200" b="1" i="0" u="none" strike="noStrike" kern="1200" baseline="0" dirty="0" err="1">
                <a:solidFill>
                  <a:schemeClr val="tx1"/>
                </a:solidFill>
                <a:latin typeface="+mn-lt"/>
                <a:ea typeface="+mn-ea"/>
                <a:cs typeface="+mn-cs"/>
              </a:rPr>
              <a:t>capacidadde</a:t>
            </a:r>
            <a:r>
              <a:rPr lang="en-US" sz="1200" b="1" i="0" u="none" strike="noStrike" kern="1200" baseline="0" dirty="0">
                <a:solidFill>
                  <a:schemeClr val="tx1"/>
                </a:solidFill>
                <a:latin typeface="+mn-lt"/>
                <a:ea typeface="+mn-ea"/>
                <a:cs typeface="+mn-cs"/>
              </a:rPr>
              <a:t> carga</a:t>
            </a:r>
            <a:endParaRPr lang="en-US" dirty="0"/>
          </a:p>
          <a:p>
            <a:endParaRPr lang="en-U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•Convierte la corriente alterna(CA) de el punto de recarga a </a:t>
            </a:r>
            <a:r>
              <a:rPr lang="es-ES" sz="1200" b="0" i="0" u="none" strike="noStrike" kern="1200" baseline="0" dirty="0" err="1">
                <a:solidFill>
                  <a:schemeClr val="tx1"/>
                </a:solidFill>
                <a:latin typeface="+mn-lt"/>
                <a:ea typeface="+mn-ea"/>
                <a:cs typeface="+mn-cs"/>
              </a:rPr>
              <a:t>corrientecontinua</a:t>
            </a:r>
            <a:r>
              <a:rPr lang="es-ES" sz="1200" b="0" i="0" u="none" strike="noStrike" kern="1200" baseline="0" dirty="0">
                <a:solidFill>
                  <a:schemeClr val="tx1"/>
                </a:solidFill>
                <a:latin typeface="+mn-lt"/>
                <a:ea typeface="+mn-ea"/>
                <a:cs typeface="+mn-cs"/>
              </a:rPr>
              <a:t> (CC) almacenándose en la batería.</a:t>
            </a:r>
          </a:p>
          <a:p>
            <a:r>
              <a:rPr lang="en-US" sz="1200" b="0" i="0" u="none" strike="noStrike" kern="1200" baseline="0" dirty="0">
                <a:solidFill>
                  <a:schemeClr val="tx1"/>
                </a:solidFill>
                <a:latin typeface="+mn-lt"/>
                <a:ea typeface="+mn-ea"/>
                <a:cs typeface="+mn-cs"/>
              </a:rPr>
              <a:t>•Hasta 22kW (</a:t>
            </a:r>
            <a:r>
              <a:rPr lang="en-US" sz="1200" b="0" i="0" u="none" strike="noStrike" kern="1200" baseline="0" dirty="0" err="1">
                <a:solidFill>
                  <a:schemeClr val="tx1"/>
                </a:solidFill>
                <a:latin typeface="+mn-lt"/>
                <a:ea typeface="+mn-ea"/>
                <a:cs typeface="+mn-cs"/>
              </a:rPr>
              <a:t>Dependedel</a:t>
            </a:r>
            <a:r>
              <a:rPr lang="en-US" sz="1200" b="0" i="0" u="none" strike="noStrike" kern="1200" baseline="0" dirty="0">
                <a:solidFill>
                  <a:schemeClr val="tx1"/>
                </a:solidFill>
                <a:latin typeface="+mn-lt"/>
                <a:ea typeface="+mn-ea"/>
                <a:cs typeface="+mn-cs"/>
              </a:rPr>
              <a:t> VE)</a:t>
            </a:r>
          </a:p>
          <a:p>
            <a:r>
              <a:rPr lang="es-ES" sz="1200" b="0" i="0" u="none" strike="noStrike" kern="1200" baseline="0" dirty="0">
                <a:solidFill>
                  <a:schemeClr val="tx1"/>
                </a:solidFill>
                <a:latin typeface="+mn-lt"/>
                <a:ea typeface="+mn-ea"/>
                <a:cs typeface="+mn-cs"/>
              </a:rPr>
              <a:t>•</a:t>
            </a:r>
            <a:r>
              <a:rPr lang="es-ES" sz="1200" b="0" i="1" u="none" strike="noStrike" kern="1200" baseline="0" dirty="0">
                <a:solidFill>
                  <a:schemeClr val="tx1"/>
                </a:solidFill>
                <a:latin typeface="+mn-lt"/>
                <a:ea typeface="+mn-ea"/>
                <a:cs typeface="+mn-cs"/>
              </a:rPr>
              <a:t>Para CC, la funcionalidades garantizada por la </a:t>
            </a:r>
            <a:r>
              <a:rPr lang="es-ES" sz="1200" b="0" i="1" u="none" strike="noStrike" kern="1200" baseline="0" dirty="0" err="1">
                <a:solidFill>
                  <a:schemeClr val="tx1"/>
                </a:solidFill>
                <a:latin typeface="+mn-lt"/>
                <a:ea typeface="+mn-ea"/>
                <a:cs typeface="+mn-cs"/>
              </a:rPr>
              <a:t>estaciónde</a:t>
            </a:r>
            <a:r>
              <a:rPr lang="es-ES" sz="1200" b="0" i="1" u="none" strike="noStrike" kern="1200" baseline="0" dirty="0">
                <a:solidFill>
                  <a:schemeClr val="tx1"/>
                </a:solidFill>
                <a:latin typeface="+mn-lt"/>
                <a:ea typeface="+mn-ea"/>
                <a:cs typeface="+mn-cs"/>
              </a:rPr>
              <a:t> carga.</a:t>
            </a:r>
            <a:endParaRPr lang="es-E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Entrada de carga (s)</a:t>
            </a:r>
            <a:endParaRPr lang="en-U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•Al menos uno para la carga normal (AC)</a:t>
            </a:r>
          </a:p>
          <a:p>
            <a:r>
              <a:rPr lang="es-ES" sz="1200" b="0" i="0" u="none" strike="noStrike" kern="1200" baseline="0" dirty="0">
                <a:solidFill>
                  <a:schemeClr val="tx1"/>
                </a:solidFill>
                <a:latin typeface="+mn-lt"/>
                <a:ea typeface="+mn-ea"/>
                <a:cs typeface="+mn-cs"/>
              </a:rPr>
              <a:t>•Posiblemente un segundo para la carga rápida (DC) (máx. 255A –500V)</a:t>
            </a:r>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15</a:t>
            </a:fld>
            <a:endParaRPr lang="en-US" dirty="0"/>
          </a:p>
        </p:txBody>
      </p:sp>
    </p:spTree>
    <p:extLst>
      <p:ext uri="{BB962C8B-B14F-4D97-AF65-F5344CB8AC3E}">
        <p14:creationId xmlns:p14="http://schemas.microsoft.com/office/powerpoint/2010/main" val="3443786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Estaciones de carga en pared de CA inteligentes</a:t>
            </a:r>
          </a:p>
          <a:p>
            <a:r>
              <a:rPr lang="en-US" sz="1200" b="0" i="0" u="none" strike="noStrike" kern="1200" baseline="0" dirty="0" err="1">
                <a:solidFill>
                  <a:schemeClr val="tx1"/>
                </a:solidFill>
                <a:latin typeface="+mn-lt"/>
                <a:ea typeface="+mn-ea"/>
                <a:cs typeface="+mn-cs"/>
              </a:rPr>
              <a:t>Estaciones</a:t>
            </a:r>
            <a:r>
              <a:rPr lang="en-US" sz="1200" b="0" i="0" u="none" strike="noStrike" kern="1200" baseline="0" dirty="0">
                <a:solidFill>
                  <a:schemeClr val="tx1"/>
                </a:solidFill>
                <a:latin typeface="+mn-lt"/>
                <a:ea typeface="+mn-ea"/>
                <a:cs typeface="+mn-cs"/>
              </a:rPr>
              <a:t> de carga de CA </a:t>
            </a:r>
            <a:r>
              <a:rPr lang="en-US" sz="1200" b="0" i="0" u="none" strike="noStrike" kern="1200" baseline="0" dirty="0" err="1">
                <a:solidFill>
                  <a:schemeClr val="tx1"/>
                </a:solidFill>
                <a:latin typeface="+mn-lt"/>
                <a:ea typeface="+mn-ea"/>
                <a:cs typeface="+mn-cs"/>
              </a:rPr>
              <a:t>aptas</a:t>
            </a:r>
            <a:r>
              <a:rPr lang="en-US" sz="1200" b="0" i="0" u="none" strike="noStrike" kern="1200" baseline="0" dirty="0">
                <a:solidFill>
                  <a:schemeClr val="tx1"/>
                </a:solidFill>
                <a:latin typeface="+mn-lt"/>
                <a:ea typeface="+mn-ea"/>
                <a:cs typeface="+mn-cs"/>
              </a:rPr>
              <a:t> para </a:t>
            </a:r>
            <a:r>
              <a:rPr lang="en-US" sz="1200" b="0" i="0" u="none" strike="noStrike" kern="1200" baseline="0" dirty="0" err="1">
                <a:solidFill>
                  <a:schemeClr val="tx1"/>
                </a:solidFill>
                <a:latin typeface="+mn-lt"/>
                <a:ea typeface="+mn-ea"/>
                <a:cs typeface="+mn-cs"/>
              </a:rPr>
              <a:t>uso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público</a:t>
            </a:r>
            <a:endParaRPr lang="en-U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Estaciones de carga rápida de CC</a:t>
            </a:r>
          </a:p>
          <a:p>
            <a:endParaRPr lang="en-U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1 punto de carga, 22 kW CA</a:t>
            </a:r>
          </a:p>
          <a:p>
            <a:r>
              <a:rPr lang="es-ES" sz="1200" b="0" i="0" u="none" strike="noStrike" kern="1200" baseline="0" dirty="0">
                <a:solidFill>
                  <a:schemeClr val="tx1"/>
                </a:solidFill>
                <a:latin typeface="+mn-lt"/>
                <a:ea typeface="+mn-ea"/>
                <a:cs typeface="+mn-cs"/>
              </a:rPr>
              <a:t>2 puntos de carga, 22 kW CA</a:t>
            </a:r>
          </a:p>
          <a:p>
            <a:r>
              <a:rPr lang="es-ES" sz="1200" b="0" i="0" u="none" strike="noStrike" kern="1200" baseline="0" dirty="0">
                <a:solidFill>
                  <a:schemeClr val="tx1"/>
                </a:solidFill>
                <a:latin typeface="+mn-lt"/>
                <a:ea typeface="+mn-ea"/>
                <a:cs typeface="+mn-cs"/>
              </a:rPr>
              <a:t>1 punto de carga, 24 kW CC, </a:t>
            </a:r>
            <a:r>
              <a:rPr lang="es-ES" sz="1200" b="0" i="0" u="none" strike="noStrike" kern="1200" baseline="0" dirty="0" err="1">
                <a:solidFill>
                  <a:schemeClr val="tx1"/>
                </a:solidFill>
                <a:latin typeface="+mn-lt"/>
                <a:ea typeface="+mn-ea"/>
                <a:cs typeface="+mn-cs"/>
              </a:rPr>
              <a:t>CCs</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CHAdeMO</a:t>
            </a:r>
            <a:endParaRPr lang="es-E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Estacionamiento</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residentes</a:t>
            </a:r>
            <a:r>
              <a:rPr lang="en-US" sz="1200" b="0" i="0" u="none" strike="noStrike" kern="1200" baseline="0" dirty="0">
                <a:solidFill>
                  <a:schemeClr val="tx1"/>
                </a:solidFill>
                <a:latin typeface="+mn-lt"/>
                <a:ea typeface="+mn-ea"/>
                <a:cs typeface="+mn-cs"/>
              </a:rPr>
              <a:t>/individual</a:t>
            </a:r>
          </a:p>
          <a:p>
            <a:r>
              <a:rPr lang="en-US" sz="1200" b="0" i="0" u="none" strike="noStrike" kern="1200" baseline="0" dirty="0" err="1">
                <a:solidFill>
                  <a:schemeClr val="tx1"/>
                </a:solidFill>
                <a:latin typeface="+mn-lt"/>
                <a:ea typeface="+mn-ea"/>
                <a:cs typeface="+mn-cs"/>
              </a:rPr>
              <a:t>Estacionamientos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compartidos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uso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público</a:t>
            </a:r>
            <a:endParaRPr lang="en-U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Solución para empresas y flotas de VE</a:t>
            </a:r>
          </a:p>
          <a:p>
            <a:endParaRPr lang="en-U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Conexión mediante OCPP y Ethernet con servicios de procesamiento y gestión de demanda</a:t>
            </a:r>
          </a:p>
          <a:p>
            <a:r>
              <a:rPr lang="es-ES" sz="1200" b="0" i="0" u="none" strike="noStrike" kern="1200" baseline="0" dirty="0">
                <a:solidFill>
                  <a:schemeClr val="tx1"/>
                </a:solidFill>
                <a:latin typeface="+mn-lt"/>
                <a:ea typeface="+mn-ea"/>
                <a:cs typeface="+mn-cs"/>
              </a:rPr>
              <a:t>Conexión mediante OCPP y Ethernet con servicios de procesamiento y gestión de demanda</a:t>
            </a:r>
          </a:p>
          <a:p>
            <a:r>
              <a:rPr lang="es-ES" sz="1200" b="0" i="0" u="none" strike="noStrike" kern="1200" baseline="0" dirty="0">
                <a:solidFill>
                  <a:schemeClr val="tx1"/>
                </a:solidFill>
                <a:latin typeface="+mn-lt"/>
                <a:ea typeface="+mn-ea"/>
                <a:cs typeface="+mn-cs"/>
              </a:rPr>
              <a:t>Conexión mediante OCPP y Ethernet con servicios de procesamiento y gestión de demanda</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EVlink</a:t>
            </a:r>
            <a:r>
              <a:rPr lang="en-US" sz="1200" b="0" i="0" u="none" strike="noStrike" kern="1200" baseline="0" dirty="0">
                <a:solidFill>
                  <a:schemeClr val="tx1"/>
                </a:solidFill>
                <a:latin typeface="+mn-lt"/>
                <a:ea typeface="+mn-ea"/>
                <a:cs typeface="+mn-cs"/>
              </a:rPr>
              <a:t> Smart </a:t>
            </a:r>
            <a:r>
              <a:rPr lang="en-US" sz="1200" b="0" i="0" u="none" strike="noStrike" kern="1200" baseline="0" dirty="0" err="1">
                <a:solidFill>
                  <a:schemeClr val="tx1"/>
                </a:solidFill>
                <a:latin typeface="+mn-lt"/>
                <a:ea typeface="+mn-ea"/>
                <a:cs typeface="+mn-cs"/>
              </a:rPr>
              <a:t>Wallbox</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EVlink</a:t>
            </a:r>
            <a:r>
              <a:rPr lang="en-US" sz="1200" b="0" i="0" u="none" strike="noStrike" kern="1200" baseline="0" dirty="0">
                <a:solidFill>
                  <a:schemeClr val="tx1"/>
                </a:solidFill>
                <a:latin typeface="+mn-lt"/>
                <a:ea typeface="+mn-ea"/>
                <a:cs typeface="+mn-cs"/>
              </a:rPr>
              <a:t> Parking</a:t>
            </a:r>
          </a:p>
          <a:p>
            <a:r>
              <a:rPr lang="en-US" sz="1200" b="0" i="0" u="none" strike="noStrike" kern="1200" baseline="0" dirty="0" err="1">
                <a:solidFill>
                  <a:schemeClr val="tx1"/>
                </a:solidFill>
                <a:latin typeface="+mn-lt"/>
                <a:ea typeface="+mn-ea"/>
                <a:cs typeface="+mn-cs"/>
              </a:rPr>
              <a:t>EVlink</a:t>
            </a:r>
            <a:r>
              <a:rPr lang="en-US" sz="1200" b="0" i="0" u="none" strike="noStrike" kern="1200" baseline="0" dirty="0">
                <a:solidFill>
                  <a:schemeClr val="tx1"/>
                </a:solidFill>
                <a:latin typeface="+mn-lt"/>
                <a:ea typeface="+mn-ea"/>
                <a:cs typeface="+mn-cs"/>
              </a:rPr>
              <a:t> 24kW DC</a:t>
            </a:r>
          </a:p>
          <a:p>
            <a:endParaRPr lang="en-U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Todo empieza por el cargador..!!!</a:t>
            </a:r>
          </a:p>
          <a:p>
            <a:r>
              <a:rPr lang="es-ES" sz="1200" b="0" i="0" u="none" strike="noStrike" kern="1200" baseline="0" dirty="0">
                <a:solidFill>
                  <a:schemeClr val="tx1"/>
                </a:solidFill>
                <a:latin typeface="+mn-lt"/>
                <a:ea typeface="+mn-ea"/>
                <a:cs typeface="+mn-cs"/>
              </a:rPr>
              <a:t>-Recordar la propuesta de valor.</a:t>
            </a:r>
          </a:p>
          <a:p>
            <a:r>
              <a:rPr lang="es-ES" sz="1200" b="0" i="0" u="none" strike="noStrike" kern="1200" baseline="0" dirty="0">
                <a:solidFill>
                  <a:schemeClr val="tx1"/>
                </a:solidFill>
                <a:latin typeface="+mn-lt"/>
                <a:ea typeface="+mn-ea"/>
                <a:cs typeface="+mn-cs"/>
              </a:rPr>
              <a:t>-Cargador inteligente, preparado para escalar la infraestructura de VE</a:t>
            </a:r>
          </a:p>
          <a:p>
            <a:r>
              <a:rPr lang="es-ES" sz="1200" b="0" i="0" u="none" strike="noStrike" kern="1200" baseline="0" dirty="0">
                <a:solidFill>
                  <a:schemeClr val="tx1"/>
                </a:solidFill>
                <a:latin typeface="+mn-lt"/>
                <a:ea typeface="+mn-ea"/>
                <a:cs typeface="+mn-cs"/>
              </a:rPr>
              <a:t>-Todas las comunicaciones del mercado (OCPP, Modbus, Ethernet, 4G)</a:t>
            </a:r>
          </a:p>
          <a:p>
            <a:endParaRPr lang="en-US"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16</a:t>
            </a:fld>
            <a:endParaRPr lang="en-US" dirty="0"/>
          </a:p>
        </p:txBody>
      </p:sp>
    </p:spTree>
    <p:extLst>
      <p:ext uri="{BB962C8B-B14F-4D97-AF65-F5344CB8AC3E}">
        <p14:creationId xmlns:p14="http://schemas.microsoft.com/office/powerpoint/2010/main" val="4183057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Modos</a:t>
            </a:r>
            <a:r>
              <a:rPr lang="en-US" sz="1200" b="0" i="0" u="none" strike="noStrike" kern="1200" baseline="0" dirty="0">
                <a:solidFill>
                  <a:schemeClr val="tx1"/>
                </a:solidFill>
                <a:latin typeface="+mn-lt"/>
                <a:ea typeface="+mn-ea"/>
                <a:cs typeface="+mn-cs"/>
              </a:rPr>
              <a:t> de carga</a:t>
            </a:r>
          </a:p>
          <a:p>
            <a:r>
              <a:rPr lang="en-US" sz="1200" b="1" i="0" u="none" strike="noStrike" kern="1200" baseline="0" dirty="0">
                <a:solidFill>
                  <a:schemeClr val="tx1"/>
                </a:solidFill>
                <a:latin typeface="+mn-lt"/>
                <a:ea typeface="+mn-ea"/>
                <a:cs typeface="+mn-cs"/>
              </a:rPr>
              <a:t>Mododecarga1</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Imáx</a:t>
            </a:r>
            <a:r>
              <a:rPr lang="en-US" sz="1200" b="0" i="0" u="none" strike="noStrike" kern="1200" baseline="0" dirty="0">
                <a:solidFill>
                  <a:schemeClr val="tx1"/>
                </a:solidFill>
                <a:latin typeface="+mn-lt"/>
                <a:ea typeface="+mn-ea"/>
                <a:cs typeface="+mn-cs"/>
              </a:rPr>
              <a:t>=16A</a:t>
            </a:r>
          </a:p>
          <a:p>
            <a:r>
              <a:rPr lang="en-US" sz="1200" b="0" i="0" u="none" strike="noStrike" kern="1200" baseline="0" dirty="0" err="1">
                <a:solidFill>
                  <a:schemeClr val="tx1"/>
                </a:solidFill>
                <a:latin typeface="+mn-lt"/>
                <a:ea typeface="+mn-ea"/>
                <a:cs typeface="+mn-cs"/>
              </a:rPr>
              <a:t>Vmáx</a:t>
            </a:r>
            <a:r>
              <a:rPr lang="en-US" sz="1200" b="0" i="0" u="none" strike="noStrike" kern="1200" baseline="0" dirty="0">
                <a:solidFill>
                  <a:schemeClr val="tx1"/>
                </a:solidFill>
                <a:latin typeface="+mn-lt"/>
                <a:ea typeface="+mn-ea"/>
                <a:cs typeface="+mn-cs"/>
              </a:rPr>
              <a:t>=250Vmonofásico/480Vtrifásico</a:t>
            </a:r>
          </a:p>
          <a:p>
            <a:r>
              <a:rPr lang="en-US" sz="1200" b="0" i="0" u="none" strike="noStrike" kern="1200" baseline="0" dirty="0">
                <a:solidFill>
                  <a:schemeClr val="tx1"/>
                </a:solidFill>
                <a:latin typeface="+mn-lt"/>
                <a:ea typeface="+mn-ea"/>
                <a:cs typeface="+mn-cs"/>
              </a:rPr>
              <a:t>Basesdecorrientenormalizadas:Shuckolimitadasa10A*</a:t>
            </a:r>
          </a:p>
          <a:p>
            <a:r>
              <a:rPr lang="en-US" sz="1200" b="0" i="0" u="none" strike="noStrike" kern="1200" baseline="0" dirty="0" err="1">
                <a:solidFill>
                  <a:schemeClr val="tx1"/>
                </a:solidFill>
                <a:latin typeface="+mn-lt"/>
                <a:ea typeface="+mn-ea"/>
                <a:cs typeface="+mn-cs"/>
              </a:rPr>
              <a:t>EstemodonosepermiteenalgunospaísesdeEuropa</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Mododecarga2</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Imáx</a:t>
            </a:r>
            <a:r>
              <a:rPr lang="en-US" sz="1200" b="0" i="0" u="none" strike="noStrike" kern="1200" baseline="0" dirty="0">
                <a:solidFill>
                  <a:schemeClr val="tx1"/>
                </a:solidFill>
                <a:latin typeface="+mn-lt"/>
                <a:ea typeface="+mn-ea"/>
                <a:cs typeface="+mn-cs"/>
              </a:rPr>
              <a:t>=32Ay</a:t>
            </a:r>
          </a:p>
          <a:p>
            <a:r>
              <a:rPr lang="en-US" sz="1200" b="0" i="0" u="none" strike="noStrike" kern="1200" baseline="0" dirty="0" err="1">
                <a:solidFill>
                  <a:schemeClr val="tx1"/>
                </a:solidFill>
                <a:latin typeface="+mn-lt"/>
                <a:ea typeface="+mn-ea"/>
                <a:cs typeface="+mn-cs"/>
              </a:rPr>
              <a:t>Vmáx</a:t>
            </a:r>
            <a:r>
              <a:rPr lang="en-US" sz="1200" b="0" i="0" u="none" strike="noStrike" kern="1200" baseline="0" dirty="0">
                <a:solidFill>
                  <a:schemeClr val="tx1"/>
                </a:solidFill>
                <a:latin typeface="+mn-lt"/>
                <a:ea typeface="+mn-ea"/>
                <a:cs typeface="+mn-cs"/>
              </a:rPr>
              <a:t>=250Vmonofásico/480Vtrifásico</a:t>
            </a:r>
          </a:p>
          <a:p>
            <a:r>
              <a:rPr lang="en-US" sz="1200" b="0" i="0" u="none" strike="noStrike" kern="1200" baseline="0" dirty="0">
                <a:solidFill>
                  <a:schemeClr val="tx1"/>
                </a:solidFill>
                <a:latin typeface="+mn-lt"/>
                <a:ea typeface="+mn-ea"/>
                <a:cs typeface="+mn-cs"/>
              </a:rPr>
              <a:t>Funcióndecontrolpilotoysistemadeprotecciónparalaspersonasintegradoenelcabledecarga</a:t>
            </a:r>
          </a:p>
          <a:p>
            <a:r>
              <a:rPr lang="en-US" sz="1200" b="0" i="0" u="none" strike="noStrike" kern="1200" baseline="0" dirty="0">
                <a:solidFill>
                  <a:schemeClr val="tx1"/>
                </a:solidFill>
                <a:latin typeface="+mn-lt"/>
                <a:ea typeface="+mn-ea"/>
                <a:cs typeface="+mn-cs"/>
              </a:rPr>
              <a:t>Basesdecorrientenormalizadas:Shuckolimitadasa10A*</a:t>
            </a:r>
          </a:p>
          <a:p>
            <a:r>
              <a:rPr lang="en-US" sz="1200" b="0" i="0" u="none" strike="noStrike" kern="1200" baseline="0" dirty="0">
                <a:solidFill>
                  <a:schemeClr val="tx1"/>
                </a:solidFill>
                <a:latin typeface="+mn-lt"/>
                <a:ea typeface="+mn-ea"/>
                <a:cs typeface="+mn-cs"/>
              </a:rPr>
              <a:t>El cable </a:t>
            </a:r>
            <a:r>
              <a:rPr lang="en-US" sz="1200" b="0" i="0" u="none" strike="noStrike" kern="1200" baseline="0" dirty="0" err="1">
                <a:solidFill>
                  <a:schemeClr val="tx1"/>
                </a:solidFill>
                <a:latin typeface="+mn-lt"/>
                <a:ea typeface="+mn-ea"/>
                <a:cs typeface="+mn-cs"/>
              </a:rPr>
              <a:t>incorpora</a:t>
            </a:r>
            <a:r>
              <a:rPr lang="en-US" sz="1200" b="0" i="0" u="none" strike="noStrike" kern="1200" baseline="0" dirty="0">
                <a:solidFill>
                  <a:schemeClr val="tx1"/>
                </a:solidFill>
                <a:latin typeface="+mn-lt"/>
                <a:ea typeface="+mn-ea"/>
                <a:cs typeface="+mn-cs"/>
              </a:rPr>
              <a:t> un </a:t>
            </a:r>
            <a:r>
              <a:rPr lang="en-US" sz="1200" b="0" i="0" u="none" strike="noStrike" kern="1200" baseline="0" dirty="0" err="1">
                <a:solidFill>
                  <a:schemeClr val="tx1"/>
                </a:solidFill>
                <a:latin typeface="+mn-lt"/>
                <a:ea typeface="+mn-ea"/>
                <a:cs typeface="+mn-cs"/>
              </a:rPr>
              <a:t>dispositivo</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monitorizacion</a:t>
            </a:r>
            <a:r>
              <a:rPr lang="en-US" sz="1200" b="0" i="0" u="none" strike="noStrike" kern="1200" baseline="0" dirty="0">
                <a:solidFill>
                  <a:schemeClr val="tx1"/>
                </a:solidFill>
                <a:latin typeface="+mn-lt"/>
                <a:ea typeface="+mn-ea"/>
                <a:cs typeface="+mn-cs"/>
              </a:rPr>
              <a:t> de la </a:t>
            </a:r>
            <a:r>
              <a:rPr lang="en-US" sz="1200" b="0" i="0" u="none" strike="noStrike" kern="1200" baseline="0" dirty="0" err="1">
                <a:solidFill>
                  <a:schemeClr val="tx1"/>
                </a:solidFill>
                <a:latin typeface="+mn-lt"/>
                <a:ea typeface="+mn-ea"/>
                <a:cs typeface="+mn-cs"/>
              </a:rPr>
              <a:t>comunicacion</a:t>
            </a:r>
            <a:r>
              <a:rPr lang="en-US" sz="1200" b="0" i="0" u="none" strike="noStrike" kern="1200" baseline="0" dirty="0">
                <a:solidFill>
                  <a:schemeClr val="tx1"/>
                </a:solidFill>
                <a:latin typeface="+mn-lt"/>
                <a:ea typeface="+mn-ea"/>
                <a:cs typeface="+mn-cs"/>
              </a:rPr>
              <a:t> </a:t>
            </a:r>
          </a:p>
          <a:p>
            <a:r>
              <a:rPr lang="en-US" sz="1200" b="1" i="0" u="none" strike="noStrike" kern="1200" baseline="0" dirty="0">
                <a:solidFill>
                  <a:schemeClr val="tx1"/>
                </a:solidFill>
                <a:latin typeface="+mn-lt"/>
                <a:ea typeface="+mn-ea"/>
                <a:cs typeface="+mn-cs"/>
              </a:rPr>
              <a:t>Mododecarga3</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Imáx</a:t>
            </a:r>
            <a:r>
              <a:rPr lang="en-US" sz="1200" b="0" i="0" u="none" strike="noStrike" kern="1200" baseline="0" dirty="0">
                <a:solidFill>
                  <a:schemeClr val="tx1"/>
                </a:solidFill>
                <a:latin typeface="+mn-lt"/>
                <a:ea typeface="+mn-ea"/>
                <a:cs typeface="+mn-cs"/>
              </a:rPr>
              <a:t>=70Amonofásico/63Atrifásico</a:t>
            </a:r>
          </a:p>
          <a:p>
            <a:r>
              <a:rPr lang="en-US" sz="1200" b="0" i="0" u="none" strike="noStrike" kern="1200" baseline="0" dirty="0" err="1">
                <a:solidFill>
                  <a:schemeClr val="tx1"/>
                </a:solidFill>
                <a:latin typeface="+mn-lt"/>
                <a:ea typeface="+mn-ea"/>
                <a:cs typeface="+mn-cs"/>
              </a:rPr>
              <a:t>Vmáx</a:t>
            </a:r>
            <a:r>
              <a:rPr lang="en-US" sz="1200" b="0" i="0" u="none" strike="noStrike" kern="1200" baseline="0" dirty="0">
                <a:solidFill>
                  <a:schemeClr val="tx1"/>
                </a:solidFill>
                <a:latin typeface="+mn-lt"/>
                <a:ea typeface="+mn-ea"/>
                <a:cs typeface="+mn-cs"/>
              </a:rPr>
              <a:t>=250Vmonofásico/480Vtrifásico</a:t>
            </a:r>
          </a:p>
          <a:p>
            <a:r>
              <a:rPr lang="en-US" sz="1200" b="0" i="0" u="none" strike="noStrike" kern="1200" baseline="0" dirty="0">
                <a:solidFill>
                  <a:schemeClr val="tx1"/>
                </a:solidFill>
                <a:latin typeface="+mn-lt"/>
                <a:ea typeface="+mn-ea"/>
                <a:cs typeface="+mn-cs"/>
              </a:rPr>
              <a:t>Basesdetomadecorrientenormalizadas:UNE-EN62196-2</a:t>
            </a:r>
          </a:p>
          <a:p>
            <a:r>
              <a:rPr lang="en-US" sz="1200" b="0" i="0" u="none" strike="noStrike" kern="1200" baseline="0" dirty="0" err="1">
                <a:solidFill>
                  <a:schemeClr val="tx1"/>
                </a:solidFill>
                <a:latin typeface="+mn-lt"/>
                <a:ea typeface="+mn-ea"/>
                <a:cs typeface="+mn-cs"/>
              </a:rPr>
              <a:t>Eselmododecarga“preferido</a:t>
            </a:r>
            <a:r>
              <a:rPr lang="en-US" sz="1200" b="0" i="0" u="none" strike="noStrike" kern="1200" baseline="0" dirty="0">
                <a:solidFill>
                  <a:schemeClr val="tx1"/>
                </a:solidFill>
                <a:latin typeface="+mn-lt"/>
                <a:ea typeface="+mn-ea"/>
                <a:cs typeface="+mn-cs"/>
              </a:rPr>
              <a:t>”</a:t>
            </a:r>
          </a:p>
          <a:p>
            <a:r>
              <a:rPr lang="en-US" sz="1200" b="0" i="0" u="none" strike="noStrike" kern="1200" baseline="0" dirty="0" err="1">
                <a:solidFill>
                  <a:schemeClr val="tx1"/>
                </a:solidFill>
                <a:latin typeface="+mn-lt"/>
                <a:ea typeface="+mn-ea"/>
                <a:cs typeface="+mn-cs"/>
              </a:rPr>
              <a:t>Dispositivo</a:t>
            </a:r>
            <a:r>
              <a:rPr lang="en-US" sz="1200" b="0" i="0" u="none" strike="noStrike" kern="1200" baseline="0" dirty="0">
                <a:solidFill>
                  <a:schemeClr val="tx1"/>
                </a:solidFill>
                <a:latin typeface="+mn-lt"/>
                <a:ea typeface="+mn-ea"/>
                <a:cs typeface="+mn-cs"/>
              </a:rPr>
              <a:t> de control </a:t>
            </a:r>
            <a:r>
              <a:rPr lang="en-US" sz="1200" b="0" i="0" u="none" strike="noStrike" kern="1200" baseline="0" dirty="0" err="1">
                <a:solidFill>
                  <a:schemeClr val="tx1"/>
                </a:solidFill>
                <a:latin typeface="+mn-lt"/>
                <a:ea typeface="+mn-ea"/>
                <a:cs typeface="+mn-cs"/>
              </a:rPr>
              <a:t>incorporado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el </a:t>
            </a:r>
            <a:r>
              <a:rPr lang="en-US" sz="1200" b="0" i="0" u="none" strike="noStrike" kern="1200" baseline="0" dirty="0" err="1">
                <a:solidFill>
                  <a:schemeClr val="tx1"/>
                </a:solidFill>
                <a:latin typeface="+mn-lt"/>
                <a:ea typeface="+mn-ea"/>
                <a:cs typeface="+mn-cs"/>
              </a:rPr>
              <a:t>pto</a:t>
            </a:r>
            <a:r>
              <a:rPr lang="en-US" sz="1200" b="0" i="0" u="none" strike="noStrike" kern="1200" baseline="0" dirty="0">
                <a:solidFill>
                  <a:schemeClr val="tx1"/>
                </a:solidFill>
                <a:latin typeface="+mn-lt"/>
                <a:ea typeface="+mn-ea"/>
                <a:cs typeface="+mn-cs"/>
              </a:rPr>
              <a:t> de carga </a:t>
            </a:r>
          </a:p>
          <a:p>
            <a:r>
              <a:rPr lang="en-US" sz="1200" b="1" i="0" u="none" strike="noStrike" kern="1200" baseline="0" dirty="0">
                <a:solidFill>
                  <a:schemeClr val="tx1"/>
                </a:solidFill>
                <a:latin typeface="+mn-lt"/>
                <a:ea typeface="+mn-ea"/>
                <a:cs typeface="+mn-cs"/>
              </a:rPr>
              <a:t>Mododecarga4</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Conexióndelvehículoeléctricoalareddealimentacióndecorrientealternamedianteuncargadorexternoenquesueleserdecorrientecontinua</a:t>
            </a:r>
          </a:p>
          <a:p>
            <a:r>
              <a:rPr lang="en-US" sz="1200" b="0" i="0" u="none" strike="noStrike" kern="1200" baseline="0" dirty="0" err="1">
                <a:solidFill>
                  <a:schemeClr val="tx1"/>
                </a:solidFill>
                <a:latin typeface="+mn-lt"/>
                <a:ea typeface="+mn-ea"/>
                <a:cs typeface="+mn-cs"/>
              </a:rPr>
              <a:t>Correspondeacargas“ultrarápidas</a:t>
            </a:r>
            <a:r>
              <a:rPr lang="en-US" sz="1200" b="0" i="0" u="none" strike="noStrike" kern="1200" baseline="0" dirty="0">
                <a:solidFill>
                  <a:schemeClr val="tx1"/>
                </a:solidFill>
                <a:latin typeface="+mn-lt"/>
                <a:ea typeface="+mn-ea"/>
                <a:cs typeface="+mn-cs"/>
              </a:rPr>
              <a:t>”</a:t>
            </a:r>
            <a:endParaRPr lang="en-US" sz="1200" b="1" i="0" u="none" strike="noStrike" kern="1200" baseline="0" dirty="0">
              <a:solidFill>
                <a:schemeClr val="tx1"/>
              </a:solidFill>
              <a:latin typeface="+mn-lt"/>
              <a:ea typeface="+mn-ea"/>
              <a:cs typeface="+mn-cs"/>
            </a:endParaRPr>
          </a:p>
          <a:p>
            <a:endParaRPr lang="en-US"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17</a:t>
            </a:fld>
            <a:endParaRPr lang="en-US" dirty="0"/>
          </a:p>
        </p:txBody>
      </p:sp>
    </p:spTree>
    <p:extLst>
      <p:ext uri="{BB962C8B-B14F-4D97-AF65-F5344CB8AC3E}">
        <p14:creationId xmlns:p14="http://schemas.microsoft.com/office/powerpoint/2010/main" val="1120952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SeaplicaránlasmedidasgeneralesdelaITC-BT24“Proteccióncontraloscontactosdirectoseindirectos”</a:t>
            </a:r>
          </a:p>
          <a:p>
            <a:r>
              <a:rPr lang="en-US" sz="1200" b="0" i="0" u="none" strike="noStrike" kern="1200" baseline="0" dirty="0">
                <a:solidFill>
                  <a:schemeClr val="tx1"/>
                </a:solidFill>
                <a:latin typeface="+mn-lt"/>
                <a:ea typeface="+mn-ea"/>
                <a:cs typeface="+mn-cs"/>
              </a:rPr>
              <a:t>●Elcircuitoparalaalimentacióndelasestacionesderecargadevehículoseléctricosdeberádisponersiempredeconductordeprotección,ylainstalacióngeneraldeberádisponerdetomadetierra</a:t>
            </a: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Lasmedidasadmitidasdeprotecciónsegúnla</a:t>
            </a:r>
            <a:r>
              <a:rPr lang="en-US" sz="1200" b="0" i="0" u="none" strike="noStrike" kern="1200" baseline="0" dirty="0">
                <a:solidFill>
                  <a:schemeClr val="tx1"/>
                </a:solidFill>
                <a:latin typeface="+mn-lt"/>
                <a:ea typeface="+mn-ea"/>
                <a:cs typeface="+mn-cs"/>
              </a:rPr>
              <a:t>(ITC)BT-24serán:</a:t>
            </a: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protecciónporaislamientodelaspartesactivas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protecciónpormediodebarrerasoenvolventes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protecciónporcorteautomáticodelaalimentación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●protecciónporempleodeequiposdelaclaseIIoporaislamientoequivalente</a:t>
            </a: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protecciónporseparacióneléctrica</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Cadapuntodeconexión</a:t>
            </a:r>
            <a:r>
              <a:rPr lang="en-US" sz="1200" b="1" i="0" u="none" strike="noStrike" kern="1200" baseline="0" dirty="0">
                <a:solidFill>
                  <a:schemeClr val="tx1"/>
                </a:solidFill>
                <a:latin typeface="+mn-lt"/>
                <a:ea typeface="+mn-ea"/>
                <a:cs typeface="+mn-cs"/>
              </a:rPr>
              <a:t>debeprotegerseindividualmente</a:t>
            </a:r>
            <a:r>
              <a:rPr lang="en-US" sz="1200" b="0" i="0" u="none" strike="noStrike" kern="1200" baseline="0" dirty="0">
                <a:solidFill>
                  <a:schemeClr val="tx1"/>
                </a:solidFill>
                <a:latin typeface="+mn-lt"/>
                <a:ea typeface="+mn-ea"/>
                <a:cs typeface="+mn-cs"/>
              </a:rPr>
              <a:t>medianteundiferencialde30mA.</a:t>
            </a: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SerádeTipoA</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FormarápartedelainstalaciónfijaoestarintegradoenelSAVE</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●Paragarantizarselectividad,losdiferencialesaguasarribadelanteriorseránselectivosoretardados.</a:t>
            </a:r>
          </a:p>
          <a:p>
            <a:r>
              <a:rPr lang="en-US" sz="1200" b="0" i="0" u="none" strike="noStrike" kern="1200" baseline="0" dirty="0">
                <a:solidFill>
                  <a:schemeClr val="tx1"/>
                </a:solidFill>
                <a:latin typeface="+mn-lt"/>
                <a:ea typeface="+mn-ea"/>
                <a:cs typeface="+mn-cs"/>
              </a:rPr>
              <a:t>●Losdiferencialesinstaladosenlavíapúblicaestaránpreparadosparapermitirelrearmeautomático.</a:t>
            </a:r>
          </a:p>
          <a:p>
            <a:r>
              <a:rPr lang="en-US" sz="1200" b="0" i="0" u="none" strike="noStrike" kern="1200" baseline="0" dirty="0">
                <a:solidFill>
                  <a:schemeClr val="tx1"/>
                </a:solidFill>
                <a:latin typeface="+mn-lt"/>
                <a:ea typeface="+mn-ea"/>
                <a:cs typeface="+mn-cs"/>
              </a:rPr>
              <a:t>●Losdiferencialesinstaladosenaparcamientospúblicosoenestacionesdemovilidadeléctricadispondrándeunsistemadeavisodedesconexiónoestaránequipadosconrearmeautomático.</a:t>
            </a:r>
          </a:p>
          <a:p>
            <a:r>
              <a:rPr lang="en-US" sz="1200" b="0" i="0"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AclaracionesdelaGuía</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a:r>
            <a:r>
              <a:rPr lang="en-US" sz="1200" b="0" i="1" u="none" strike="noStrike" kern="1200" baseline="0" dirty="0">
                <a:solidFill>
                  <a:schemeClr val="tx1"/>
                </a:solidFill>
                <a:latin typeface="+mn-lt"/>
                <a:ea typeface="+mn-ea"/>
                <a:cs typeface="+mn-cs"/>
              </a:rPr>
              <a:t>Elusodediferencialesesobligadocuandonoseutiliceseparacióneléctrica.</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a:r>
            <a:r>
              <a:rPr lang="en-US" sz="1200" b="0" i="1" u="none" strike="noStrike" kern="1200" baseline="0" dirty="0">
                <a:solidFill>
                  <a:schemeClr val="tx1"/>
                </a:solidFill>
                <a:latin typeface="+mn-lt"/>
                <a:ea typeface="+mn-ea"/>
                <a:cs typeface="+mn-cs"/>
              </a:rPr>
              <a:t>Eldiferencialserá,comomínimo,deTipoAconunacorrientediferencialde30mA.</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a:r>
            <a:r>
              <a:rPr lang="en-US" sz="1200" b="0" i="1" u="none" strike="noStrike" kern="1200" baseline="0" dirty="0">
                <a:solidFill>
                  <a:schemeClr val="tx1"/>
                </a:solidFill>
                <a:latin typeface="+mn-lt"/>
                <a:ea typeface="+mn-ea"/>
                <a:cs typeface="+mn-cs"/>
              </a:rPr>
              <a:t>Losdiferencialescumpliráncon:EN61008-1oEN61009-1oEN60947-2oEN62423.</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a:r>
            <a:r>
              <a:rPr lang="en-US" sz="1200" b="0" i="1" u="none" strike="noStrike" kern="1200" baseline="0" dirty="0">
                <a:solidFill>
                  <a:schemeClr val="tx1"/>
                </a:solidFill>
                <a:latin typeface="+mn-lt"/>
                <a:ea typeface="+mn-ea"/>
                <a:cs typeface="+mn-cs"/>
              </a:rPr>
              <a:t>Paralacargaenmodo3,laUNE-HD60364-7-722requiereprotecciónfrentealascorrientesdefugaconcomponenteencorrientecontinuayaquepuedenafectaralaproteccióndiferencial:</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UsodediferencialesTipoB;o</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a:r>
            <a:r>
              <a:rPr lang="en-US" sz="1200" b="0" i="1" u="none" strike="noStrike" kern="1200" baseline="0" dirty="0">
                <a:solidFill>
                  <a:schemeClr val="tx1"/>
                </a:solidFill>
                <a:latin typeface="+mn-lt"/>
                <a:ea typeface="+mn-ea"/>
                <a:cs typeface="+mn-cs"/>
              </a:rPr>
              <a:t>UsodediferencialesTipoAyunequipoqueasegureladesconexióndelaalimentaciónencasodecorrientesdedefectoconcomponenteencontinuasuperioralos6mA(</a:t>
            </a:r>
            <a:r>
              <a:rPr lang="en-US" sz="1200" b="0" i="1" u="none" strike="noStrike" kern="1200" baseline="0" dirty="0" err="1">
                <a:solidFill>
                  <a:schemeClr val="tx1"/>
                </a:solidFill>
                <a:latin typeface="+mn-lt"/>
                <a:ea typeface="+mn-ea"/>
                <a:cs typeface="+mn-cs"/>
              </a:rPr>
              <a:t>dispositivodedeteccióndecorrientediferencialcontinua</a:t>
            </a:r>
            <a:r>
              <a:rPr lang="en-US" sz="1200" b="0" i="1" u="none" strike="noStrike" kern="1200" baseline="0" dirty="0">
                <a:solidFill>
                  <a:schemeClr val="tx1"/>
                </a:solidFill>
                <a:latin typeface="+mn-lt"/>
                <a:ea typeface="+mn-ea"/>
                <a:cs typeface="+mn-cs"/>
              </a:rPr>
              <a:t>(RDC-DD))conformeconlanormaIEC62955.</a:t>
            </a:r>
            <a:endParaRPr lang="en-U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Protección contra el choque eléctrico</a:t>
            </a:r>
            <a:endParaRPr lang="en-US" sz="1200" b="0" i="0" u="none" strike="noStrike" kern="1200" baseline="0" dirty="0">
              <a:solidFill>
                <a:schemeClr val="tx1"/>
              </a:solidFill>
              <a:latin typeface="+mn-lt"/>
              <a:ea typeface="+mn-ea"/>
              <a:cs typeface="+mn-cs"/>
            </a:endParaRPr>
          </a:p>
          <a:p>
            <a:endParaRPr lang="en-US"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18</a:t>
            </a:fld>
            <a:endParaRPr lang="en-US" dirty="0"/>
          </a:p>
        </p:txBody>
      </p:sp>
    </p:spTree>
    <p:extLst>
      <p:ext uri="{BB962C8B-B14F-4D97-AF65-F5344CB8AC3E}">
        <p14:creationId xmlns:p14="http://schemas.microsoft.com/office/powerpoint/2010/main" val="227568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effectLst/>
              </a:rPr>
              <a:t>Sistema de protección de la línea general de alimentación contra sobrecargas, que evita el fallo de suministro para el conjunto del edificio debido a la actuación de los fusibles de la caja general de protección, mediante la disminución momentánea de la potencia destinada a la recarga del vehículo eléctrico. Este sistema puede actuar desconectando cargas, o regulando la intensidad de recarga cuando se utilicen los modos 3 o 4. La orden de desconexión y reconexión podrá actuar sobre un contactor o sistema equivalente.</a:t>
            </a:r>
          </a:p>
          <a:p>
            <a:r>
              <a:rPr lang="es-ES" sz="1200" b="0" i="0" kern="1200" dirty="0">
                <a:solidFill>
                  <a:schemeClr val="tx1"/>
                </a:solidFill>
                <a:effectLst/>
                <a:latin typeface="+mn-lt"/>
                <a:ea typeface="+mn-ea"/>
                <a:cs typeface="+mn-cs"/>
              </a:rPr>
              <a:t>En palabras menos complejas, podemos definir que es como si fuera un </a:t>
            </a:r>
            <a:r>
              <a:rPr lang="es-ES" sz="1200" b="1" i="0" kern="1200" dirty="0">
                <a:solidFill>
                  <a:schemeClr val="tx1"/>
                </a:solidFill>
                <a:effectLst/>
                <a:latin typeface="+mn-lt"/>
                <a:ea typeface="+mn-ea"/>
                <a:cs typeface="+mn-cs"/>
              </a:rPr>
              <a:t>ICP inteligente</a:t>
            </a:r>
            <a:r>
              <a:rPr lang="es-ES" sz="1200" b="0" i="0" kern="1200" dirty="0">
                <a:solidFill>
                  <a:schemeClr val="tx1"/>
                </a:solidFill>
                <a:effectLst/>
                <a:latin typeface="+mn-lt"/>
                <a:ea typeface="+mn-ea"/>
                <a:cs typeface="+mn-cs"/>
              </a:rPr>
              <a:t>, que cuando nos pasamos de la potencia señalada no corta la luz de toda la instalación, si no que el mismo dice que cargas desactiva y que puntos de recarga regula la potencia de los mismos.</a:t>
            </a:r>
          </a:p>
          <a:p>
            <a:pPr marL="0" marR="0" lvl="0" indent="0" algn="l" defTabSz="457184" rtl="0" eaLnBrk="1" fontAlgn="auto" latinLnBrk="0" hangingPunct="1">
              <a:lnSpc>
                <a:spcPct val="100000"/>
              </a:lnSpc>
              <a:spcBef>
                <a:spcPts val="0"/>
              </a:spcBef>
              <a:spcAft>
                <a:spcPts val="0"/>
              </a:spcAft>
              <a:buClrTx/>
              <a:buSzTx/>
              <a:buFontTx/>
              <a:buNone/>
              <a:tabLst/>
              <a:defRPr/>
            </a:pPr>
            <a:r>
              <a:rPr lang="es-ES" dirty="0"/>
              <a:t>El sistema anti disparo doméstico es un sistema de gestión de carga de energía para adaptar continuamente la potencia entregada por el cargador al EV de acuerdo con la potencia disponible @Residencial. La disponibilidad de energía se calcula mediante el sistema </a:t>
            </a:r>
            <a:r>
              <a:rPr lang="es-ES" dirty="0" err="1"/>
              <a:t>anti-disparo</a:t>
            </a:r>
            <a:r>
              <a:rPr lang="es-ES" dirty="0"/>
              <a:t> comparando el límite de potencia de la empresa de servicios públicos y el consumo doméstico recogido por un transformador de corriente colocado en la parte inferior del disyuntor principal. La comunicación entre el sistema </a:t>
            </a:r>
            <a:r>
              <a:rPr lang="es-ES" dirty="0" err="1"/>
              <a:t>anti-disparo</a:t>
            </a:r>
            <a:r>
              <a:rPr lang="es-ES" dirty="0"/>
              <a:t> y el cargador </a:t>
            </a:r>
            <a:r>
              <a:rPr lang="es-ES" dirty="0" err="1"/>
              <a:t>EVlink</a:t>
            </a:r>
            <a:r>
              <a:rPr lang="es-ES" dirty="0"/>
              <a:t> Home se realiza con comunicación por línea eléctrica, por lo que no es necesario agregar un cable de comunicación.</a:t>
            </a:r>
            <a:endParaRPr lang="en-US" dirty="0"/>
          </a:p>
          <a:p>
            <a:endParaRPr lang="es-ES" sz="1200" b="0" i="0" kern="1200" dirty="0">
              <a:solidFill>
                <a:schemeClr val="tx1"/>
              </a:solidFill>
              <a:effectLst/>
              <a:latin typeface="+mn-lt"/>
              <a:ea typeface="+mn-ea"/>
              <a:cs typeface="+mn-cs"/>
            </a:endParaRPr>
          </a:p>
          <a:p>
            <a:endParaRPr lang="en-US"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19</a:t>
            </a:fld>
            <a:endParaRPr lang="en-US" dirty="0"/>
          </a:p>
        </p:txBody>
      </p:sp>
    </p:spTree>
    <p:extLst>
      <p:ext uri="{BB962C8B-B14F-4D97-AF65-F5344CB8AC3E}">
        <p14:creationId xmlns:p14="http://schemas.microsoft.com/office/powerpoint/2010/main" val="397632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Limitar el impacto en la instalación eléctrica mientras se distribuye la energía disponible entre todos los vehículos conectados.</a:t>
            </a:r>
          </a:p>
          <a:p>
            <a:r>
              <a:rPr lang="es-ES" sz="1200" b="0" i="0" u="none" strike="noStrike" kern="1200" baseline="0" dirty="0">
                <a:solidFill>
                  <a:schemeClr val="tx1"/>
                </a:solidFill>
                <a:latin typeface="+mn-lt"/>
                <a:ea typeface="+mn-ea"/>
                <a:cs typeface="+mn-cs"/>
              </a:rPr>
              <a:t>•Recomendar instalación trifásica a 32A por cargador –Escalable!</a:t>
            </a:r>
          </a:p>
          <a:p>
            <a:r>
              <a:rPr lang="es-ES" sz="1200" b="0" i="0" u="none" strike="noStrike" kern="1200" baseline="0" dirty="0">
                <a:solidFill>
                  <a:schemeClr val="tx1"/>
                </a:solidFill>
                <a:latin typeface="+mn-lt"/>
                <a:ea typeface="+mn-ea"/>
                <a:cs typeface="+mn-cs"/>
              </a:rPr>
              <a:t>•Cargadores CA y CC conectados al LMS, para 5, 15, 50 y 100 </a:t>
            </a:r>
            <a:r>
              <a:rPr lang="es-ES" sz="1200" b="0" i="0" u="none" strike="noStrike" kern="1200" baseline="0" dirty="0" err="1">
                <a:solidFill>
                  <a:schemeClr val="tx1"/>
                </a:solidFill>
                <a:latin typeface="+mn-lt"/>
                <a:ea typeface="+mn-ea"/>
                <a:cs typeface="+mn-cs"/>
              </a:rPr>
              <a:t>PdR</a:t>
            </a:r>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•LMS Evita apagones y ahorra dinero en cambios en la instalación y suscripciones en software.</a:t>
            </a: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Gestiona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todos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tus</a:t>
            </a:r>
            <a:r>
              <a:rPr lang="en-US" sz="1200" b="0" i="0" u="none" strike="noStrike" kern="1200" baseline="0" dirty="0">
                <a:solidFill>
                  <a:schemeClr val="tx1"/>
                </a:solidFill>
                <a:latin typeface="+mn-lt"/>
                <a:ea typeface="+mn-ea"/>
                <a:cs typeface="+mn-cs"/>
              </a:rPr>
              <a:t> puntos de </a:t>
            </a:r>
            <a:r>
              <a:rPr lang="en-US" sz="1200" b="0" i="0" u="none" strike="noStrike" kern="1200" baseline="0" dirty="0" err="1">
                <a:solidFill>
                  <a:schemeClr val="tx1"/>
                </a:solidFill>
                <a:latin typeface="+mn-lt"/>
                <a:ea typeface="+mn-ea"/>
                <a:cs typeface="+mn-cs"/>
              </a:rPr>
              <a:t>recarga</a:t>
            </a:r>
            <a:r>
              <a:rPr lang="en-US" sz="1200" b="0" i="0" u="none" strike="noStrike" kern="1200" baseline="0" dirty="0">
                <a:solidFill>
                  <a:schemeClr val="tx1"/>
                </a:solidFill>
                <a:latin typeface="+mn-lt"/>
                <a:ea typeface="+mn-ea"/>
                <a:cs typeface="+mn-cs"/>
              </a:rPr>
              <a:t> de forma </a:t>
            </a:r>
            <a:r>
              <a:rPr lang="en-US" sz="1200" b="0" i="0" u="none" strike="noStrike" kern="1200" baseline="0" dirty="0" err="1">
                <a:solidFill>
                  <a:schemeClr val="tx1"/>
                </a:solidFill>
                <a:latin typeface="+mn-lt"/>
                <a:ea typeface="+mn-ea"/>
                <a:cs typeface="+mn-cs"/>
              </a:rPr>
              <a:t>autónoma</a:t>
            </a:r>
            <a:r>
              <a:rPr lang="en-US" sz="1200" b="0" i="0" u="none" strike="noStrike" kern="1200" baseline="0" dirty="0">
                <a:solidFill>
                  <a:schemeClr val="tx1"/>
                </a:solidFill>
                <a:latin typeface="+mn-lt"/>
                <a:ea typeface="+mn-ea"/>
                <a:cs typeface="+mn-cs"/>
              </a:rPr>
              <a:t> o local.</a:t>
            </a:r>
          </a:p>
          <a:p>
            <a:endParaRPr lang="en-US"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20</a:t>
            </a:fld>
            <a:endParaRPr lang="en-US" dirty="0"/>
          </a:p>
        </p:txBody>
      </p:sp>
    </p:spTree>
    <p:extLst>
      <p:ext uri="{BB962C8B-B14F-4D97-AF65-F5344CB8AC3E}">
        <p14:creationId xmlns:p14="http://schemas.microsoft.com/office/powerpoint/2010/main" val="32511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a:solidFill>
                  <a:schemeClr val="tx1"/>
                </a:solidFill>
                <a:effectLst/>
                <a:latin typeface="+mn-lt"/>
                <a:ea typeface="+mn-ea"/>
                <a:cs typeface="+mn-cs"/>
              </a:rPr>
              <a:t>La incorporación de la infraestructura de carga de vehículos eléctricos representa un aumento en la demanda de electricidad de un edificio. El sistema de gestión de carga </a:t>
            </a:r>
            <a:r>
              <a:rPr lang="es-ES" sz="1200" b="0" i="0" kern="1200" dirty="0" err="1">
                <a:solidFill>
                  <a:schemeClr val="tx1"/>
                </a:solidFill>
                <a:effectLst/>
                <a:latin typeface="+mn-lt"/>
                <a:ea typeface="+mn-ea"/>
                <a:cs typeface="+mn-cs"/>
              </a:rPr>
              <a:t>EVlink</a:t>
            </a:r>
            <a:r>
              <a:rPr lang="es-ES" sz="1200" b="0" i="0" kern="1200" dirty="0">
                <a:solidFill>
                  <a:schemeClr val="tx1"/>
                </a:solidFill>
                <a:effectLst/>
                <a:latin typeface="+mn-lt"/>
                <a:ea typeface="+mn-ea"/>
                <a:cs typeface="+mn-cs"/>
              </a:rPr>
              <a:t> redistribuye las cargas, eliminando la necesidad de actualizar un transformador o dispositivos eléctricos en el edificio.</a:t>
            </a:r>
            <a:endParaRPr lang="en-US"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21</a:t>
            </a:fld>
            <a:endParaRPr lang="en-US" dirty="0"/>
          </a:p>
        </p:txBody>
      </p:sp>
    </p:spTree>
    <p:extLst>
      <p:ext uri="{BB962C8B-B14F-4D97-AF65-F5344CB8AC3E}">
        <p14:creationId xmlns:p14="http://schemas.microsoft.com/office/powerpoint/2010/main" val="2619464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2</a:t>
            </a:fld>
            <a:endParaRPr lang="en-US" dirty="0"/>
          </a:p>
        </p:txBody>
      </p:sp>
    </p:spTree>
    <p:extLst>
      <p:ext uri="{BB962C8B-B14F-4D97-AF65-F5344CB8AC3E}">
        <p14:creationId xmlns:p14="http://schemas.microsoft.com/office/powerpoint/2010/main" val="1192209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Solución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Inteligente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Escalable</a:t>
            </a:r>
            <a:endParaRPr lang="en-US"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22</a:t>
            </a:fld>
            <a:endParaRPr lang="en-US" dirty="0"/>
          </a:p>
        </p:txBody>
      </p:sp>
    </p:spTree>
    <p:extLst>
      <p:ext uri="{BB962C8B-B14F-4D97-AF65-F5344CB8AC3E}">
        <p14:creationId xmlns:p14="http://schemas.microsoft.com/office/powerpoint/2010/main" val="3770137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Solución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Completa</a:t>
            </a:r>
            <a:r>
              <a:rPr lang="en-US" sz="1200" b="0" i="0" u="none" strike="noStrike" kern="1200" baseline="0" dirty="0">
                <a:solidFill>
                  <a:schemeClr val="tx1"/>
                </a:solidFill>
                <a:latin typeface="+mn-lt"/>
                <a:ea typeface="+mn-ea"/>
                <a:cs typeface="+mn-cs"/>
              </a:rPr>
              <a:t> -Microgrid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Microgrid</a:t>
            </a:r>
          </a:p>
          <a:p>
            <a:r>
              <a:rPr lang="en-US" sz="1200" b="0" i="0" u="none" strike="noStrike" kern="1200" baseline="0" dirty="0" err="1">
                <a:solidFill>
                  <a:schemeClr val="tx1"/>
                </a:solidFill>
                <a:latin typeface="+mn-lt"/>
                <a:ea typeface="+mn-ea"/>
                <a:cs typeface="+mn-cs"/>
              </a:rPr>
              <a:t>Aplicaciones</a:t>
            </a:r>
            <a:r>
              <a:rPr lang="en-US" sz="1200" b="0" i="0" u="none" strike="noStrike" kern="1200" baseline="0" dirty="0">
                <a:solidFill>
                  <a:schemeClr val="tx1"/>
                </a:solidFill>
                <a:latin typeface="+mn-lt"/>
                <a:ea typeface="+mn-ea"/>
                <a:cs typeface="+mn-cs"/>
              </a:rPr>
              <a:t>,</a:t>
            </a:r>
          </a:p>
          <a:p>
            <a:r>
              <a:rPr lang="en-US" sz="1200" b="0" i="0" u="none" strike="noStrike" kern="1200" baseline="0" dirty="0" err="1">
                <a:solidFill>
                  <a:schemeClr val="tx1"/>
                </a:solidFill>
                <a:latin typeface="+mn-lt"/>
                <a:ea typeface="+mn-ea"/>
                <a:cs typeface="+mn-cs"/>
              </a:rPr>
              <a:t>analítica</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Y </a:t>
            </a:r>
            <a:r>
              <a:rPr lang="en-US" sz="1200" b="0" i="0" u="none" strike="noStrike" kern="1200" baseline="0" dirty="0" err="1">
                <a:solidFill>
                  <a:schemeClr val="tx1"/>
                </a:solidFill>
                <a:latin typeface="+mn-lt"/>
                <a:ea typeface="+mn-ea"/>
                <a:cs typeface="+mn-cs"/>
              </a:rPr>
              <a:t>servicios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Sistema de</a:t>
            </a:r>
          </a:p>
          <a:p>
            <a:r>
              <a:rPr lang="en-US" sz="1200" b="0" i="0" u="none" strike="noStrike" kern="1200" baseline="0" dirty="0">
                <a:solidFill>
                  <a:schemeClr val="tx1"/>
                </a:solidFill>
                <a:latin typeface="+mn-lt"/>
                <a:ea typeface="+mn-ea"/>
                <a:cs typeface="+mn-cs"/>
              </a:rPr>
              <a:t>Control y</a:t>
            </a:r>
          </a:p>
          <a:p>
            <a:r>
              <a:rPr lang="en-US" sz="1200" b="0" i="0" u="none" strike="noStrike" kern="1200" baseline="0" dirty="0" err="1">
                <a:solidFill>
                  <a:schemeClr val="tx1"/>
                </a:solidFill>
                <a:latin typeface="+mn-lt"/>
                <a:ea typeface="+mn-ea"/>
                <a:cs typeface="+mn-cs"/>
              </a:rPr>
              <a:t>monitoreo</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Productos</a:t>
            </a:r>
            <a:r>
              <a:rPr lang="en-US" sz="1200" b="0" i="0" u="none" strike="noStrike" kern="1200" baseline="0" dirty="0">
                <a:solidFill>
                  <a:schemeClr val="tx1"/>
                </a:solidFill>
                <a:latin typeface="+mn-lt"/>
                <a:ea typeface="+mn-ea"/>
                <a:cs typeface="+mn-cs"/>
              </a:rPr>
              <a:t> </a:t>
            </a:r>
          </a:p>
          <a:p>
            <a:r>
              <a:rPr lang="en-US" sz="1200" b="0" i="0" u="none" strike="noStrike" kern="1200" baseline="0" dirty="0" err="1">
                <a:solidFill>
                  <a:schemeClr val="tx1"/>
                </a:solidFill>
                <a:latin typeface="+mn-lt"/>
                <a:ea typeface="+mn-ea"/>
                <a:cs typeface="+mn-cs"/>
              </a:rPr>
              <a:t>conectados</a:t>
            </a:r>
            <a:endParaRPr lang="en-U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Sistema de Gestión de carga</a:t>
            </a:r>
          </a:p>
          <a:p>
            <a:r>
              <a:rPr lang="en-US" sz="1200" b="0" i="0" u="none" strike="noStrike" kern="1200" baseline="0" dirty="0">
                <a:solidFill>
                  <a:schemeClr val="tx1"/>
                </a:solidFill>
                <a:latin typeface="+mn-lt"/>
                <a:ea typeface="+mn-ea"/>
                <a:cs typeface="+mn-cs"/>
              </a:rPr>
              <a:t>(LMS)</a:t>
            </a:r>
          </a:p>
          <a:p>
            <a:r>
              <a:rPr lang="en-US" sz="1200" b="0" i="0" u="none" strike="noStrike" kern="1200" baseline="0" dirty="0">
                <a:solidFill>
                  <a:schemeClr val="tx1"/>
                </a:solidFill>
                <a:latin typeface="+mn-lt"/>
                <a:ea typeface="+mn-ea"/>
                <a:cs typeface="+mn-cs"/>
              </a:rPr>
              <a:t>Smart </a:t>
            </a:r>
            <a:r>
              <a:rPr lang="en-US" sz="1200" b="0" i="0" u="none" strike="noStrike" kern="1200" baseline="0" dirty="0" err="1">
                <a:solidFill>
                  <a:schemeClr val="tx1"/>
                </a:solidFill>
                <a:latin typeface="+mn-lt"/>
                <a:ea typeface="+mn-ea"/>
                <a:cs typeface="+mn-cs"/>
              </a:rPr>
              <a:t>Wallbox</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Parking</a:t>
            </a:r>
          </a:p>
          <a:p>
            <a:r>
              <a:rPr lang="en-US" sz="1200" b="0" i="0" u="none" strike="noStrike" kern="1200" baseline="0" dirty="0">
                <a:solidFill>
                  <a:schemeClr val="tx1"/>
                </a:solidFill>
                <a:latin typeface="+mn-lt"/>
                <a:ea typeface="+mn-ea"/>
                <a:cs typeface="+mn-cs"/>
              </a:rPr>
              <a:t>24kW DC</a:t>
            </a:r>
          </a:p>
          <a:p>
            <a:r>
              <a:rPr lang="en-US" sz="1200" b="0" i="0" u="none" strike="noStrike" kern="1200" baseline="0" dirty="0" err="1">
                <a:solidFill>
                  <a:schemeClr val="tx1"/>
                </a:solidFill>
                <a:latin typeface="+mn-lt"/>
                <a:ea typeface="+mn-ea"/>
                <a:cs typeface="+mn-cs"/>
              </a:rPr>
              <a:t>Operador</a:t>
            </a:r>
            <a:r>
              <a:rPr lang="en-US" sz="1200" b="0" i="0" u="none" strike="noStrike" kern="1200" baseline="0" dirty="0">
                <a:solidFill>
                  <a:schemeClr val="tx1"/>
                </a:solidFill>
                <a:latin typeface="+mn-lt"/>
                <a:ea typeface="+mn-ea"/>
                <a:cs typeface="+mn-cs"/>
              </a:rPr>
              <a:t> de puntos </a:t>
            </a:r>
          </a:p>
          <a:p>
            <a:r>
              <a:rPr lang="en-US" sz="1200" b="0" i="0" u="none" strike="noStrike" kern="1200" baseline="0" dirty="0">
                <a:solidFill>
                  <a:schemeClr val="tx1"/>
                </a:solidFill>
                <a:latin typeface="+mn-lt"/>
                <a:ea typeface="+mn-ea"/>
                <a:cs typeface="+mn-cs"/>
              </a:rPr>
              <a:t>De </a:t>
            </a:r>
            <a:r>
              <a:rPr lang="en-US" sz="1200" b="0" i="0" u="none" strike="noStrike" kern="1200" baseline="0" dirty="0" err="1">
                <a:solidFill>
                  <a:schemeClr val="tx1"/>
                </a:solidFill>
                <a:latin typeface="+mn-lt"/>
                <a:ea typeface="+mn-ea"/>
                <a:cs typeface="+mn-cs"/>
              </a:rPr>
              <a:t>recarga</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 Building Advisor</a:t>
            </a:r>
          </a:p>
          <a:p>
            <a:r>
              <a:rPr lang="en-US" sz="1200" b="0" i="0" u="none" strike="noStrike" kern="1200" baseline="0" dirty="0">
                <a:solidFill>
                  <a:schemeClr val="tx1"/>
                </a:solidFill>
                <a:latin typeface="+mn-lt"/>
                <a:ea typeface="+mn-ea"/>
                <a:cs typeface="+mn-cs"/>
              </a:rPr>
              <a:t>E. Facility Expert Operation</a:t>
            </a:r>
          </a:p>
          <a:p>
            <a:r>
              <a:rPr lang="en-US" sz="1200" b="0" i="0" u="none" strike="noStrike" kern="1200" baseline="0" dirty="0">
                <a:solidFill>
                  <a:schemeClr val="tx1"/>
                </a:solidFill>
                <a:latin typeface="+mn-lt"/>
                <a:ea typeface="+mn-ea"/>
                <a:cs typeface="+mn-cs"/>
              </a:rPr>
              <a:t>E. Asset Advisor Preventive</a:t>
            </a:r>
          </a:p>
          <a:p>
            <a:r>
              <a:rPr lang="en-US" sz="1200" b="0" i="0" u="none" strike="noStrike" kern="1200" baseline="0" dirty="0">
                <a:solidFill>
                  <a:schemeClr val="tx1"/>
                </a:solidFill>
                <a:latin typeface="+mn-lt"/>
                <a:ea typeface="+mn-ea"/>
                <a:cs typeface="+mn-cs"/>
              </a:rPr>
              <a:t>E. Asset Advisor for ED</a:t>
            </a:r>
          </a:p>
          <a:p>
            <a:r>
              <a:rPr lang="en-US" sz="1200" b="0" i="0" u="none" strike="noStrike" kern="1200" baseline="0" dirty="0">
                <a:solidFill>
                  <a:schemeClr val="tx1"/>
                </a:solidFill>
                <a:latin typeface="+mn-lt"/>
                <a:ea typeface="+mn-ea"/>
                <a:cs typeface="+mn-cs"/>
              </a:rPr>
              <a:t>E. Microgrid </a:t>
            </a:r>
            <a:r>
              <a:rPr lang="en-US" sz="1200" b="0" i="0" u="none" strike="noStrike" kern="1200" baseline="0" dirty="0" err="1">
                <a:solidFill>
                  <a:schemeClr val="tx1"/>
                </a:solidFill>
                <a:latin typeface="+mn-lt"/>
                <a:ea typeface="+mn-ea"/>
                <a:cs typeface="+mn-cs"/>
              </a:rPr>
              <a:t>Advisro</a:t>
            </a:r>
            <a:r>
              <a:rPr lang="en-US" sz="1200" b="0" i="0" u="none" strike="noStrike" kern="1200" baseline="0" dirty="0">
                <a:solidFill>
                  <a:schemeClr val="tx1"/>
                </a:solidFill>
                <a:latin typeface="+mn-lt"/>
                <a:ea typeface="+mn-ea"/>
                <a:cs typeface="+mn-cs"/>
              </a:rPr>
              <a:t>–EMA</a:t>
            </a:r>
          </a:p>
          <a:p>
            <a:r>
              <a:rPr lang="en-US" sz="1200" b="0" i="0" u="none" strike="noStrike" kern="1200" baseline="0" dirty="0">
                <a:solidFill>
                  <a:schemeClr val="tx1"/>
                </a:solidFill>
                <a:latin typeface="+mn-lt"/>
                <a:ea typeface="+mn-ea"/>
                <a:cs typeface="+mn-cs"/>
              </a:rPr>
              <a:t>E. Machine Advisor (GEN)</a:t>
            </a:r>
          </a:p>
          <a:p>
            <a:r>
              <a:rPr lang="en-US" sz="1200" b="0" i="0" u="none" strike="noStrike" kern="1200" baseline="0" dirty="0">
                <a:solidFill>
                  <a:schemeClr val="tx1"/>
                </a:solidFill>
                <a:latin typeface="+mn-lt"/>
                <a:ea typeface="+mn-ea"/>
                <a:cs typeface="+mn-cs"/>
              </a:rPr>
              <a:t>E. Power Advisor</a:t>
            </a:r>
          </a:p>
          <a:p>
            <a:r>
              <a:rPr lang="en-US" sz="1200" b="0" i="0" u="none" strike="noStrike" kern="1200" baseline="0" dirty="0">
                <a:solidFill>
                  <a:schemeClr val="tx1"/>
                </a:solidFill>
                <a:latin typeface="+mn-lt"/>
                <a:ea typeface="+mn-ea"/>
                <a:cs typeface="+mn-cs"/>
              </a:rPr>
              <a:t>E. Power SCADA Operation</a:t>
            </a:r>
          </a:p>
          <a:p>
            <a:r>
              <a:rPr lang="en-US" sz="1200" b="0" i="0" u="none" strike="noStrike" kern="1200" baseline="0" dirty="0">
                <a:solidFill>
                  <a:schemeClr val="tx1"/>
                </a:solidFill>
                <a:latin typeface="+mn-lt"/>
                <a:ea typeface="+mn-ea"/>
                <a:cs typeface="+mn-cs"/>
              </a:rPr>
              <a:t>E. Power Monitoring Expert</a:t>
            </a:r>
          </a:p>
          <a:p>
            <a:r>
              <a:rPr lang="en-US" sz="1200" b="0" i="0" u="none" strike="noStrike" kern="1200" baseline="0" dirty="0">
                <a:solidFill>
                  <a:schemeClr val="tx1"/>
                </a:solidFill>
                <a:latin typeface="+mn-lt"/>
                <a:ea typeface="+mn-ea"/>
                <a:cs typeface="+mn-cs"/>
              </a:rPr>
              <a:t>E. Microgrid Operation</a:t>
            </a:r>
          </a:p>
          <a:p>
            <a:r>
              <a:rPr lang="en-US" sz="1200" b="0" i="0" u="none" strike="noStrike" kern="1200" baseline="0" dirty="0" err="1">
                <a:solidFill>
                  <a:schemeClr val="tx1"/>
                </a:solidFill>
                <a:latin typeface="+mn-lt"/>
                <a:ea typeface="+mn-ea"/>
                <a:cs typeface="+mn-cs"/>
              </a:rPr>
              <a:t>Flujo</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Energía</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Comunicación</a:t>
            </a:r>
            <a:r>
              <a:rPr lang="en-US" sz="1200" b="0" i="0" u="none" strike="noStrike" kern="1200" baseline="0" dirty="0">
                <a:solidFill>
                  <a:schemeClr val="tx1"/>
                </a:solidFill>
                <a:latin typeface="+mn-lt"/>
                <a:ea typeface="+mn-ea"/>
                <a:cs typeface="+mn-cs"/>
              </a:rPr>
              <a:t> Modbus IP</a:t>
            </a:r>
          </a:p>
          <a:p>
            <a:r>
              <a:rPr lang="en-US" sz="1200" b="0" i="0" u="none" strike="noStrike" kern="1200" baseline="0" dirty="0" err="1">
                <a:solidFill>
                  <a:schemeClr val="tx1"/>
                </a:solidFill>
                <a:latin typeface="+mn-lt"/>
                <a:ea typeface="+mn-ea"/>
                <a:cs typeface="+mn-cs"/>
              </a:rPr>
              <a:t>Comunicación</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OCPP</a:t>
            </a:r>
          </a:p>
          <a:p>
            <a:r>
              <a:rPr lang="en-US" sz="1200" b="0" i="0" u="none" strike="noStrike" kern="1200" baseline="0" dirty="0" err="1">
                <a:solidFill>
                  <a:schemeClr val="tx1"/>
                </a:solidFill>
                <a:latin typeface="+mn-lt"/>
                <a:ea typeface="+mn-ea"/>
                <a:cs typeface="+mn-cs"/>
              </a:rPr>
              <a:t>Comunicación</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API/REST</a:t>
            </a:r>
          </a:p>
          <a:p>
            <a:r>
              <a:rPr lang="en-US" sz="1200" b="0" i="0" u="none" strike="noStrike" kern="1200" baseline="0" dirty="0" err="1">
                <a:solidFill>
                  <a:schemeClr val="tx1"/>
                </a:solidFill>
                <a:latin typeface="+mn-lt"/>
                <a:ea typeface="+mn-ea"/>
                <a:cs typeface="+mn-cs"/>
              </a:rPr>
              <a:t>Comunicación</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Https</a:t>
            </a:r>
            <a:endParaRPr lang="en-US"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23</a:t>
            </a:fld>
            <a:endParaRPr lang="en-US" dirty="0"/>
          </a:p>
        </p:txBody>
      </p:sp>
    </p:spTree>
    <p:extLst>
      <p:ext uri="{BB962C8B-B14F-4D97-AF65-F5344CB8AC3E}">
        <p14:creationId xmlns:p14="http://schemas.microsoft.com/office/powerpoint/2010/main" val="1599696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27</a:t>
            </a:fld>
            <a:endParaRPr lang="en-US" dirty="0"/>
          </a:p>
        </p:txBody>
      </p:sp>
    </p:spTree>
    <p:extLst>
      <p:ext uri="{BB962C8B-B14F-4D97-AF65-F5344CB8AC3E}">
        <p14:creationId xmlns:p14="http://schemas.microsoft.com/office/powerpoint/2010/main" val="1755397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28</a:t>
            </a:fld>
            <a:endParaRPr lang="en-US" dirty="0"/>
          </a:p>
        </p:txBody>
      </p:sp>
    </p:spTree>
    <p:extLst>
      <p:ext uri="{BB962C8B-B14F-4D97-AF65-F5344CB8AC3E}">
        <p14:creationId xmlns:p14="http://schemas.microsoft.com/office/powerpoint/2010/main" val="1382594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29</a:t>
            </a:fld>
            <a:endParaRPr lang="en-US" dirty="0"/>
          </a:p>
        </p:txBody>
      </p:sp>
    </p:spTree>
    <p:extLst>
      <p:ext uri="{BB962C8B-B14F-4D97-AF65-F5344CB8AC3E}">
        <p14:creationId xmlns:p14="http://schemas.microsoft.com/office/powerpoint/2010/main" val="3074538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30</a:t>
            </a:fld>
            <a:endParaRPr lang="en-US" dirty="0"/>
          </a:p>
        </p:txBody>
      </p:sp>
    </p:spTree>
    <p:extLst>
      <p:ext uri="{BB962C8B-B14F-4D97-AF65-F5344CB8AC3E}">
        <p14:creationId xmlns:p14="http://schemas.microsoft.com/office/powerpoint/2010/main" val="2673081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iStock code: 1008050668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[OBLIGATORIO] [LOCALIZA LA IMÁGEN–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tema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relevante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cuanto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cambio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climático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país</a:t>
            </a:r>
            <a:r>
              <a:rPr lang="en-US" sz="1200" kern="1200" dirty="0">
                <a:solidFill>
                  <a:schemeClr val="tx1"/>
                </a:solidFill>
                <a:effectLst/>
                <a:latin typeface="+mn-lt"/>
                <a:ea typeface="+mn-ea"/>
                <a:cs typeface="+mn-cs"/>
              </a:rPr>
              <a:t>/region]</a:t>
            </a:r>
          </a:p>
          <a:p>
            <a:r>
              <a:rPr lang="en-US" sz="1200" kern="1200" dirty="0">
                <a:solidFill>
                  <a:schemeClr val="tx1"/>
                </a:solidFill>
                <a:effectLst/>
                <a:latin typeface="+mn-lt"/>
                <a:ea typeface="+mn-ea"/>
                <a:cs typeface="+mn-cs"/>
              </a:rPr>
              <a:t> </a:t>
            </a:r>
          </a:p>
          <a:p>
            <a:r>
              <a:rPr lang="en-US" sz="1200" b="1" kern="1200" dirty="0" err="1">
                <a:solidFill>
                  <a:schemeClr val="tx1"/>
                </a:solidFill>
                <a:effectLst/>
                <a:latin typeface="+mn-lt"/>
                <a:ea typeface="+mn-ea"/>
                <a:cs typeface="+mn-cs"/>
              </a:rPr>
              <a:t>Contexto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momento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todo</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mundo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habla</a:t>
            </a:r>
            <a:r>
              <a:rPr lang="en-US" sz="1200" kern="1200" dirty="0">
                <a:solidFill>
                  <a:schemeClr val="tx1"/>
                </a:solidFill>
                <a:effectLst/>
                <a:latin typeface="+mn-lt"/>
                <a:ea typeface="+mn-ea"/>
                <a:cs typeface="+mn-cs"/>
              </a:rPr>
              <a:t> de la COVID-19 y la crisis que ha </a:t>
            </a:r>
            <a:r>
              <a:rPr lang="en-US" sz="1200" kern="1200" dirty="0" err="1">
                <a:solidFill>
                  <a:schemeClr val="tx1"/>
                </a:solidFill>
                <a:effectLst/>
                <a:latin typeface="+mn-lt"/>
                <a:ea typeface="+mn-ea"/>
                <a:cs typeface="+mn-cs"/>
              </a:rPr>
              <a:t>provocado</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supuesto</a:t>
            </a:r>
            <a:r>
              <a:rPr lang="en-US" sz="1200" kern="1200" dirty="0">
                <a:solidFill>
                  <a:schemeClr val="tx1"/>
                </a:solidFill>
                <a:effectLst/>
                <a:latin typeface="+mn-lt"/>
                <a:ea typeface="+mn-ea"/>
                <a:cs typeface="+mn-cs"/>
              </a:rPr>
              <a:t>, la COVID-19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cambiando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nuestras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también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ha </a:t>
            </a:r>
            <a:r>
              <a:rPr lang="en-US" sz="1200" kern="1200" dirty="0" err="1">
                <a:solidFill>
                  <a:schemeClr val="tx1"/>
                </a:solidFill>
                <a:effectLst/>
                <a:latin typeface="+mn-lt"/>
                <a:ea typeface="+mn-ea"/>
                <a:cs typeface="+mn-cs"/>
              </a:rPr>
              <a:t>hecho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darnos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cuenta</a:t>
            </a:r>
            <a:r>
              <a:rPr lang="en-US" sz="1200" kern="1200" dirty="0">
                <a:solidFill>
                  <a:schemeClr val="tx1"/>
                </a:solidFill>
                <a:effectLst/>
                <a:latin typeface="+mn-lt"/>
                <a:ea typeface="+mn-ea"/>
                <a:cs typeface="+mn-cs"/>
              </a:rPr>
              <a:t> de lo </a:t>
            </a:r>
            <a:r>
              <a:rPr lang="en-US" sz="1200" kern="1200" dirty="0" err="1">
                <a:solidFill>
                  <a:schemeClr val="tx1"/>
                </a:solidFill>
                <a:effectLst/>
                <a:latin typeface="+mn-lt"/>
                <a:ea typeface="+mn-ea"/>
                <a:cs typeface="+mn-cs"/>
              </a:rPr>
              <a:t>vulnerables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somos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frente</a:t>
            </a:r>
            <a:r>
              <a:rPr lang="en-US" sz="1200" kern="1200" dirty="0">
                <a:solidFill>
                  <a:schemeClr val="tx1"/>
                </a:solidFill>
                <a:effectLst/>
                <a:latin typeface="+mn-lt"/>
                <a:ea typeface="+mn-ea"/>
                <a:cs typeface="+mn-cs"/>
              </a:rPr>
              <a:t> a los </a:t>
            </a:r>
            <a:r>
              <a:rPr lang="en-US" sz="1200" kern="1200" dirty="0" err="1">
                <a:solidFill>
                  <a:schemeClr val="tx1"/>
                </a:solidFill>
                <a:effectLst/>
                <a:latin typeface="+mn-lt"/>
                <a:ea typeface="+mn-ea"/>
                <a:cs typeface="+mn-cs"/>
              </a:rPr>
              <a:t>fenómenos</a:t>
            </a:r>
            <a:r>
              <a:rPr lang="en-US" sz="1200" kern="1200" dirty="0">
                <a:solidFill>
                  <a:schemeClr val="tx1"/>
                </a:solidFill>
                <a:effectLst/>
                <a:latin typeface="+mn-lt"/>
                <a:ea typeface="+mn-ea"/>
                <a:cs typeface="+mn-cs"/>
              </a:rPr>
              <a:t> naturales.</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Muchos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nosotros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asociamos</a:t>
            </a:r>
            <a:r>
              <a:rPr lang="en-US" sz="1200" kern="1200" dirty="0">
                <a:solidFill>
                  <a:schemeClr val="tx1"/>
                </a:solidFill>
                <a:effectLst/>
                <a:latin typeface="+mn-lt"/>
                <a:ea typeface="+mn-ea"/>
                <a:cs typeface="+mn-cs"/>
              </a:rPr>
              <a:t> la COVID-19 al </a:t>
            </a:r>
            <a:r>
              <a:rPr lang="en-US" sz="1200" kern="1200" dirty="0" err="1">
                <a:solidFill>
                  <a:schemeClr val="tx1"/>
                </a:solidFill>
                <a:effectLst/>
                <a:latin typeface="+mn-lt"/>
                <a:ea typeface="+mn-ea"/>
                <a:cs typeface="+mn-cs"/>
              </a:rPr>
              <a:t>impacto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combinado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urbanización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globalización</a:t>
            </a:r>
            <a:r>
              <a:rPr lang="en-US" sz="1200" kern="1200" dirty="0">
                <a:solidFill>
                  <a:schemeClr val="tx1"/>
                </a:solidFill>
                <a:effectLst/>
                <a:latin typeface="+mn-lt"/>
                <a:ea typeface="+mn-ea"/>
                <a:cs typeface="+mn-cs"/>
              </a:rPr>
              <a:t> y la </a:t>
            </a:r>
            <a:r>
              <a:rPr lang="en-US" sz="1200" kern="1200" dirty="0" err="1">
                <a:solidFill>
                  <a:schemeClr val="tx1"/>
                </a:solidFill>
                <a:effectLst/>
                <a:latin typeface="+mn-lt"/>
                <a:ea typeface="+mn-ea"/>
                <a:cs typeface="+mn-cs"/>
              </a:rPr>
              <a:t>densidad</a:t>
            </a:r>
            <a:r>
              <a:rPr lang="en-US" sz="1200" kern="1200" dirty="0">
                <a:solidFill>
                  <a:schemeClr val="tx1"/>
                </a:solidFill>
                <a:effectLst/>
                <a:latin typeface="+mn-lt"/>
                <a:ea typeface="+mn-ea"/>
                <a:cs typeface="+mn-cs"/>
              </a:rPr>
              <a:t> de personas. </a:t>
            </a:r>
            <a:r>
              <a:rPr lang="en-US" sz="1200" kern="1200" dirty="0" err="1">
                <a:solidFill>
                  <a:schemeClr val="tx1"/>
                </a:solidFill>
                <a:effectLst/>
                <a:latin typeface="+mn-lt"/>
                <a:ea typeface="+mn-ea"/>
                <a:cs typeface="+mn-cs"/>
              </a:rPr>
              <a:t>Sabemos</a:t>
            </a:r>
            <a:r>
              <a:rPr lang="en-US" sz="1200" kern="1200" dirty="0">
                <a:solidFill>
                  <a:schemeClr val="tx1"/>
                </a:solidFill>
                <a:effectLst/>
                <a:latin typeface="+mn-lt"/>
                <a:ea typeface="+mn-ea"/>
                <a:cs typeface="+mn-cs"/>
              </a:rPr>
              <a:t> que la </a:t>
            </a:r>
            <a:r>
              <a:rPr lang="en-US" sz="1200" kern="1200" dirty="0" err="1">
                <a:solidFill>
                  <a:schemeClr val="tx1"/>
                </a:solidFill>
                <a:effectLst/>
                <a:latin typeface="+mn-lt"/>
                <a:ea typeface="+mn-ea"/>
                <a:cs typeface="+mn-cs"/>
              </a:rPr>
              <a:t>otra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expresión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fenómenos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el </a:t>
            </a:r>
            <a:r>
              <a:rPr lang="en-US" sz="1200" b="1" kern="1200" dirty="0" err="1">
                <a:solidFill>
                  <a:schemeClr val="tx1"/>
                </a:solidFill>
                <a:effectLst/>
                <a:latin typeface="+mn-lt"/>
                <a:ea typeface="+mn-ea"/>
                <a:cs typeface="+mn-cs"/>
              </a:rPr>
              <a:t>cambio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climático</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Las </a:t>
            </a:r>
            <a:r>
              <a:rPr lang="en-US" sz="1200" kern="1200" dirty="0" err="1">
                <a:solidFill>
                  <a:schemeClr val="tx1"/>
                </a:solidFill>
                <a:effectLst/>
                <a:latin typeface="+mn-lt"/>
                <a:ea typeface="+mn-ea"/>
                <a:cs typeface="+mn-cs"/>
              </a:rPr>
              <a:t>prioridades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fundamentales</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cambiado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sabemos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detrás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ola</a:t>
            </a:r>
            <a:r>
              <a:rPr lang="en-US" sz="1200" kern="1200" dirty="0">
                <a:solidFill>
                  <a:schemeClr val="tx1"/>
                </a:solidFill>
                <a:effectLst/>
                <a:latin typeface="+mn-lt"/>
                <a:ea typeface="+mn-ea"/>
                <a:cs typeface="+mn-cs"/>
              </a:rPr>
              <a:t> de la COVID-19 se </a:t>
            </a:r>
            <a:r>
              <a:rPr lang="en-US" sz="1200" kern="1200" dirty="0" err="1">
                <a:solidFill>
                  <a:schemeClr val="tx1"/>
                </a:solidFill>
                <a:effectLst/>
                <a:latin typeface="+mn-lt"/>
                <a:ea typeface="+mn-ea"/>
                <a:cs typeface="+mn-cs"/>
              </a:rPr>
              <a:t>avecina</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enorme</a:t>
            </a:r>
            <a:r>
              <a:rPr lang="en-US" sz="1200" kern="1200" dirty="0">
                <a:solidFill>
                  <a:schemeClr val="tx1"/>
                </a:solidFill>
                <a:effectLst/>
                <a:latin typeface="+mn-lt"/>
                <a:ea typeface="+mn-ea"/>
                <a:cs typeface="+mn-cs"/>
              </a:rPr>
              <a:t> tsunami, que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cambio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climático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tenemos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abordarlo</a:t>
            </a:r>
            <a:r>
              <a:rPr lang="en-US" sz="1200" kern="120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8FE69-412C-2C44-B061-E756B054DC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624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iStock code: 546188855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[OBLIGATORIO] [LOCALIZA LA IMÁGEN–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tema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relevante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cuanto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cambio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climático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país</a:t>
            </a:r>
            <a:r>
              <a:rPr lang="en-US" sz="1200" kern="1200" dirty="0">
                <a:solidFill>
                  <a:schemeClr val="tx1"/>
                </a:solidFill>
                <a:effectLst/>
                <a:latin typeface="+mn-lt"/>
                <a:ea typeface="+mn-ea"/>
                <a:cs typeface="+mn-cs"/>
              </a:rPr>
              <a:t>/region]</a:t>
            </a:r>
          </a:p>
          <a:p>
            <a:r>
              <a:rPr lang="en-US" sz="1200" kern="1200" dirty="0">
                <a:solidFill>
                  <a:schemeClr val="tx1"/>
                </a:solidFill>
                <a:effectLst/>
                <a:latin typeface="+mn-lt"/>
                <a:ea typeface="+mn-ea"/>
                <a:cs typeface="+mn-cs"/>
              </a:rPr>
              <a:t> </a:t>
            </a:r>
          </a:p>
          <a:p>
            <a:r>
              <a:rPr lang="en-US" sz="1200" b="1" kern="1200" dirty="0" err="1">
                <a:solidFill>
                  <a:schemeClr val="tx1"/>
                </a:solidFill>
                <a:effectLst/>
                <a:latin typeface="+mn-lt"/>
                <a:ea typeface="+mn-ea"/>
                <a:cs typeface="+mn-cs"/>
              </a:rPr>
              <a:t>Contexto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momento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todo</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mundo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habla</a:t>
            </a:r>
            <a:r>
              <a:rPr lang="en-US" sz="1200" kern="1200" dirty="0">
                <a:solidFill>
                  <a:schemeClr val="tx1"/>
                </a:solidFill>
                <a:effectLst/>
                <a:latin typeface="+mn-lt"/>
                <a:ea typeface="+mn-ea"/>
                <a:cs typeface="+mn-cs"/>
              </a:rPr>
              <a:t> de la COVID-19 y la crisis que ha </a:t>
            </a:r>
            <a:r>
              <a:rPr lang="en-US" sz="1200" kern="1200" dirty="0" err="1">
                <a:solidFill>
                  <a:schemeClr val="tx1"/>
                </a:solidFill>
                <a:effectLst/>
                <a:latin typeface="+mn-lt"/>
                <a:ea typeface="+mn-ea"/>
                <a:cs typeface="+mn-cs"/>
              </a:rPr>
              <a:t>provocado</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supuesto</a:t>
            </a:r>
            <a:r>
              <a:rPr lang="en-US" sz="1200" kern="1200" dirty="0">
                <a:solidFill>
                  <a:schemeClr val="tx1"/>
                </a:solidFill>
                <a:effectLst/>
                <a:latin typeface="+mn-lt"/>
                <a:ea typeface="+mn-ea"/>
                <a:cs typeface="+mn-cs"/>
              </a:rPr>
              <a:t>, la COVID-19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cambiando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nuestras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también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ha </a:t>
            </a:r>
            <a:r>
              <a:rPr lang="en-US" sz="1200" kern="1200" dirty="0" err="1">
                <a:solidFill>
                  <a:schemeClr val="tx1"/>
                </a:solidFill>
                <a:effectLst/>
                <a:latin typeface="+mn-lt"/>
                <a:ea typeface="+mn-ea"/>
                <a:cs typeface="+mn-cs"/>
              </a:rPr>
              <a:t>hecho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darnos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cuenta</a:t>
            </a:r>
            <a:r>
              <a:rPr lang="en-US" sz="1200" kern="1200" dirty="0">
                <a:solidFill>
                  <a:schemeClr val="tx1"/>
                </a:solidFill>
                <a:effectLst/>
                <a:latin typeface="+mn-lt"/>
                <a:ea typeface="+mn-ea"/>
                <a:cs typeface="+mn-cs"/>
              </a:rPr>
              <a:t> de lo </a:t>
            </a:r>
            <a:r>
              <a:rPr lang="en-US" sz="1200" kern="1200" dirty="0" err="1">
                <a:solidFill>
                  <a:schemeClr val="tx1"/>
                </a:solidFill>
                <a:effectLst/>
                <a:latin typeface="+mn-lt"/>
                <a:ea typeface="+mn-ea"/>
                <a:cs typeface="+mn-cs"/>
              </a:rPr>
              <a:t>vulnerables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somos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frente</a:t>
            </a:r>
            <a:r>
              <a:rPr lang="en-US" sz="1200" kern="1200" dirty="0">
                <a:solidFill>
                  <a:schemeClr val="tx1"/>
                </a:solidFill>
                <a:effectLst/>
                <a:latin typeface="+mn-lt"/>
                <a:ea typeface="+mn-ea"/>
                <a:cs typeface="+mn-cs"/>
              </a:rPr>
              <a:t> a los </a:t>
            </a:r>
            <a:r>
              <a:rPr lang="en-US" sz="1200" kern="1200" dirty="0" err="1">
                <a:solidFill>
                  <a:schemeClr val="tx1"/>
                </a:solidFill>
                <a:effectLst/>
                <a:latin typeface="+mn-lt"/>
                <a:ea typeface="+mn-ea"/>
                <a:cs typeface="+mn-cs"/>
              </a:rPr>
              <a:t>fenómenos</a:t>
            </a:r>
            <a:r>
              <a:rPr lang="en-US" sz="1200" kern="1200" dirty="0">
                <a:solidFill>
                  <a:schemeClr val="tx1"/>
                </a:solidFill>
                <a:effectLst/>
                <a:latin typeface="+mn-lt"/>
                <a:ea typeface="+mn-ea"/>
                <a:cs typeface="+mn-cs"/>
              </a:rPr>
              <a:t> naturales.</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Muchos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nosotros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asociamos</a:t>
            </a:r>
            <a:r>
              <a:rPr lang="en-US" sz="1200" kern="1200" dirty="0">
                <a:solidFill>
                  <a:schemeClr val="tx1"/>
                </a:solidFill>
                <a:effectLst/>
                <a:latin typeface="+mn-lt"/>
                <a:ea typeface="+mn-ea"/>
                <a:cs typeface="+mn-cs"/>
              </a:rPr>
              <a:t> la COVID-19 al </a:t>
            </a:r>
            <a:r>
              <a:rPr lang="en-US" sz="1200" kern="1200" dirty="0" err="1">
                <a:solidFill>
                  <a:schemeClr val="tx1"/>
                </a:solidFill>
                <a:effectLst/>
                <a:latin typeface="+mn-lt"/>
                <a:ea typeface="+mn-ea"/>
                <a:cs typeface="+mn-cs"/>
              </a:rPr>
              <a:t>impacto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combinado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urbanización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globalización</a:t>
            </a:r>
            <a:r>
              <a:rPr lang="en-US" sz="1200" kern="1200" dirty="0">
                <a:solidFill>
                  <a:schemeClr val="tx1"/>
                </a:solidFill>
                <a:effectLst/>
                <a:latin typeface="+mn-lt"/>
                <a:ea typeface="+mn-ea"/>
                <a:cs typeface="+mn-cs"/>
              </a:rPr>
              <a:t> y la </a:t>
            </a:r>
            <a:r>
              <a:rPr lang="en-US" sz="1200" kern="1200" dirty="0" err="1">
                <a:solidFill>
                  <a:schemeClr val="tx1"/>
                </a:solidFill>
                <a:effectLst/>
                <a:latin typeface="+mn-lt"/>
                <a:ea typeface="+mn-ea"/>
                <a:cs typeface="+mn-cs"/>
              </a:rPr>
              <a:t>densidad</a:t>
            </a:r>
            <a:r>
              <a:rPr lang="en-US" sz="1200" kern="1200" dirty="0">
                <a:solidFill>
                  <a:schemeClr val="tx1"/>
                </a:solidFill>
                <a:effectLst/>
                <a:latin typeface="+mn-lt"/>
                <a:ea typeface="+mn-ea"/>
                <a:cs typeface="+mn-cs"/>
              </a:rPr>
              <a:t> de personas. </a:t>
            </a:r>
            <a:r>
              <a:rPr lang="en-US" sz="1200" kern="1200" dirty="0" err="1">
                <a:solidFill>
                  <a:schemeClr val="tx1"/>
                </a:solidFill>
                <a:effectLst/>
                <a:latin typeface="+mn-lt"/>
                <a:ea typeface="+mn-ea"/>
                <a:cs typeface="+mn-cs"/>
              </a:rPr>
              <a:t>Sabemos</a:t>
            </a:r>
            <a:r>
              <a:rPr lang="en-US" sz="1200" kern="1200" dirty="0">
                <a:solidFill>
                  <a:schemeClr val="tx1"/>
                </a:solidFill>
                <a:effectLst/>
                <a:latin typeface="+mn-lt"/>
                <a:ea typeface="+mn-ea"/>
                <a:cs typeface="+mn-cs"/>
              </a:rPr>
              <a:t> que la </a:t>
            </a:r>
            <a:r>
              <a:rPr lang="en-US" sz="1200" kern="1200" dirty="0" err="1">
                <a:solidFill>
                  <a:schemeClr val="tx1"/>
                </a:solidFill>
                <a:effectLst/>
                <a:latin typeface="+mn-lt"/>
                <a:ea typeface="+mn-ea"/>
                <a:cs typeface="+mn-cs"/>
              </a:rPr>
              <a:t>otra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expresión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fenómenos</a:t>
            </a:r>
            <a:r>
              <a:rPr lang="en-US" sz="1200" kern="1200" baseline="0" dirty="0">
                <a:solidFill>
                  <a:schemeClr val="tx1"/>
                </a:solidFill>
                <a:effectLst/>
                <a:latin typeface="+mn-lt"/>
                <a:ea typeface="+mn-ea"/>
                <a:cs typeface="+mn-cs"/>
              </a:rPr>
              <a:t> es</a:t>
            </a:r>
            <a:r>
              <a:rPr lang="en-US" sz="1200" kern="1200" dirty="0">
                <a:solidFill>
                  <a:schemeClr val="tx1"/>
                </a:solidFill>
                <a:effectLst/>
                <a:latin typeface="+mn-lt"/>
                <a:ea typeface="+mn-ea"/>
                <a:cs typeface="+mn-cs"/>
              </a:rPr>
              <a:t> el </a:t>
            </a:r>
            <a:r>
              <a:rPr lang="en-US" sz="1200" b="1" kern="1200" dirty="0" err="1">
                <a:solidFill>
                  <a:schemeClr val="tx1"/>
                </a:solidFill>
                <a:effectLst/>
                <a:latin typeface="+mn-lt"/>
                <a:ea typeface="+mn-ea"/>
                <a:cs typeface="+mn-cs"/>
              </a:rPr>
              <a:t>cambio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climático</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Las </a:t>
            </a:r>
            <a:r>
              <a:rPr lang="en-US" sz="1200" kern="1200" dirty="0" err="1">
                <a:solidFill>
                  <a:schemeClr val="tx1"/>
                </a:solidFill>
                <a:effectLst/>
                <a:latin typeface="+mn-lt"/>
                <a:ea typeface="+mn-ea"/>
                <a:cs typeface="+mn-cs"/>
              </a:rPr>
              <a:t>prioridades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fundamentales</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cambiado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sabemos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detrás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ola</a:t>
            </a:r>
            <a:r>
              <a:rPr lang="en-US" sz="1200" kern="1200" dirty="0">
                <a:solidFill>
                  <a:schemeClr val="tx1"/>
                </a:solidFill>
                <a:effectLst/>
                <a:latin typeface="+mn-lt"/>
                <a:ea typeface="+mn-ea"/>
                <a:cs typeface="+mn-cs"/>
              </a:rPr>
              <a:t> de la COVID-19 se </a:t>
            </a:r>
            <a:r>
              <a:rPr lang="en-US" sz="1200" kern="1200" dirty="0" err="1">
                <a:solidFill>
                  <a:schemeClr val="tx1"/>
                </a:solidFill>
                <a:effectLst/>
                <a:latin typeface="+mn-lt"/>
                <a:ea typeface="+mn-ea"/>
                <a:cs typeface="+mn-cs"/>
              </a:rPr>
              <a:t>avecina</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enorme</a:t>
            </a:r>
            <a:r>
              <a:rPr lang="en-US" sz="1200" kern="1200" dirty="0">
                <a:solidFill>
                  <a:schemeClr val="tx1"/>
                </a:solidFill>
                <a:effectLst/>
                <a:latin typeface="+mn-lt"/>
                <a:ea typeface="+mn-ea"/>
                <a:cs typeface="+mn-cs"/>
              </a:rPr>
              <a:t> tsunami, que es el </a:t>
            </a:r>
            <a:r>
              <a:rPr lang="en-US" sz="1200" kern="1200" dirty="0" err="1">
                <a:solidFill>
                  <a:schemeClr val="tx1"/>
                </a:solidFill>
                <a:effectLst/>
                <a:latin typeface="+mn-lt"/>
                <a:ea typeface="+mn-ea"/>
                <a:cs typeface="+mn-cs"/>
              </a:rPr>
              <a:t>cambio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climático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tenemos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abordarlo</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8FE69-412C-2C44-B061-E756B054DC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562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iStock code: 845549114</a:t>
            </a:r>
          </a:p>
          <a:p>
            <a:endParaRPr lang="en-US" dirty="0"/>
          </a:p>
          <a:p>
            <a:r>
              <a:rPr lang="en-US" sz="1200" kern="1200" dirty="0">
                <a:solidFill>
                  <a:schemeClr val="tx1"/>
                </a:solidFill>
                <a:effectLst/>
                <a:latin typeface="+mn-lt"/>
                <a:ea typeface="+mn-ea"/>
                <a:cs typeface="+mn-cs"/>
              </a:rPr>
              <a:t>[OBLIGATORIO] [LOCALIZA LA IMÁGEN–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tema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relevante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cuanto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cambio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climático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país</a:t>
            </a:r>
            <a:r>
              <a:rPr lang="en-US" sz="1200" kern="1200" dirty="0">
                <a:solidFill>
                  <a:schemeClr val="tx1"/>
                </a:solidFill>
                <a:effectLst/>
                <a:latin typeface="+mn-lt"/>
                <a:ea typeface="+mn-ea"/>
                <a:cs typeface="+mn-cs"/>
              </a:rPr>
              <a:t>/region]</a:t>
            </a:r>
          </a:p>
          <a:p>
            <a:r>
              <a:rPr lang="en-US" sz="1200" kern="1200" dirty="0">
                <a:solidFill>
                  <a:schemeClr val="tx1"/>
                </a:solidFill>
                <a:effectLst/>
                <a:latin typeface="+mn-lt"/>
                <a:ea typeface="+mn-ea"/>
                <a:cs typeface="+mn-cs"/>
              </a:rPr>
              <a:t> </a:t>
            </a:r>
          </a:p>
          <a:p>
            <a:r>
              <a:rPr lang="en-US" sz="1200" b="1" kern="1200" dirty="0" err="1">
                <a:solidFill>
                  <a:schemeClr val="tx1"/>
                </a:solidFill>
                <a:effectLst/>
                <a:latin typeface="+mn-lt"/>
                <a:ea typeface="+mn-ea"/>
                <a:cs typeface="+mn-cs"/>
              </a:rPr>
              <a:t>Contexto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momento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todo</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mundo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habla</a:t>
            </a:r>
            <a:r>
              <a:rPr lang="en-US" sz="1200" kern="1200" dirty="0">
                <a:solidFill>
                  <a:schemeClr val="tx1"/>
                </a:solidFill>
                <a:effectLst/>
                <a:latin typeface="+mn-lt"/>
                <a:ea typeface="+mn-ea"/>
                <a:cs typeface="+mn-cs"/>
              </a:rPr>
              <a:t> de la COVID-19 y la crisis que ha </a:t>
            </a:r>
            <a:r>
              <a:rPr lang="en-US" sz="1200" kern="1200" dirty="0" err="1">
                <a:solidFill>
                  <a:schemeClr val="tx1"/>
                </a:solidFill>
                <a:effectLst/>
                <a:latin typeface="+mn-lt"/>
                <a:ea typeface="+mn-ea"/>
                <a:cs typeface="+mn-cs"/>
              </a:rPr>
              <a:t>provocado</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supuesto</a:t>
            </a:r>
            <a:r>
              <a:rPr lang="en-US" sz="1200" kern="1200" dirty="0">
                <a:solidFill>
                  <a:schemeClr val="tx1"/>
                </a:solidFill>
                <a:effectLst/>
                <a:latin typeface="+mn-lt"/>
                <a:ea typeface="+mn-ea"/>
                <a:cs typeface="+mn-cs"/>
              </a:rPr>
              <a:t>, la COVID-19 </a:t>
            </a:r>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cambiando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nuestras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vidas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también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ha </a:t>
            </a:r>
            <a:r>
              <a:rPr lang="en-US" sz="1200" kern="1200" dirty="0" err="1">
                <a:solidFill>
                  <a:schemeClr val="tx1"/>
                </a:solidFill>
                <a:effectLst/>
                <a:latin typeface="+mn-lt"/>
                <a:ea typeface="+mn-ea"/>
                <a:cs typeface="+mn-cs"/>
              </a:rPr>
              <a:t>hecho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darnos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cuenta</a:t>
            </a:r>
            <a:r>
              <a:rPr lang="en-US" sz="1200" kern="1200" dirty="0">
                <a:solidFill>
                  <a:schemeClr val="tx1"/>
                </a:solidFill>
                <a:effectLst/>
                <a:latin typeface="+mn-lt"/>
                <a:ea typeface="+mn-ea"/>
                <a:cs typeface="+mn-cs"/>
              </a:rPr>
              <a:t> de lo </a:t>
            </a:r>
            <a:r>
              <a:rPr lang="en-US" sz="1200" kern="1200" dirty="0" err="1">
                <a:solidFill>
                  <a:schemeClr val="tx1"/>
                </a:solidFill>
                <a:effectLst/>
                <a:latin typeface="+mn-lt"/>
                <a:ea typeface="+mn-ea"/>
                <a:cs typeface="+mn-cs"/>
              </a:rPr>
              <a:t>vulnerables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somos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frente</a:t>
            </a:r>
            <a:r>
              <a:rPr lang="en-US" sz="1200" kern="1200" dirty="0">
                <a:solidFill>
                  <a:schemeClr val="tx1"/>
                </a:solidFill>
                <a:effectLst/>
                <a:latin typeface="+mn-lt"/>
                <a:ea typeface="+mn-ea"/>
                <a:cs typeface="+mn-cs"/>
              </a:rPr>
              <a:t> a los </a:t>
            </a:r>
            <a:r>
              <a:rPr lang="en-US" sz="1200" kern="1200" dirty="0" err="1">
                <a:solidFill>
                  <a:schemeClr val="tx1"/>
                </a:solidFill>
                <a:effectLst/>
                <a:latin typeface="+mn-lt"/>
                <a:ea typeface="+mn-ea"/>
                <a:cs typeface="+mn-cs"/>
              </a:rPr>
              <a:t>fenómenos</a:t>
            </a:r>
            <a:r>
              <a:rPr lang="en-US" sz="1200" kern="1200" dirty="0">
                <a:solidFill>
                  <a:schemeClr val="tx1"/>
                </a:solidFill>
                <a:effectLst/>
                <a:latin typeface="+mn-lt"/>
                <a:ea typeface="+mn-ea"/>
                <a:cs typeface="+mn-cs"/>
              </a:rPr>
              <a:t> naturales.</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Muchos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nosotros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asociamos</a:t>
            </a:r>
            <a:r>
              <a:rPr lang="en-US" sz="1200" kern="1200" dirty="0">
                <a:solidFill>
                  <a:schemeClr val="tx1"/>
                </a:solidFill>
                <a:effectLst/>
                <a:latin typeface="+mn-lt"/>
                <a:ea typeface="+mn-ea"/>
                <a:cs typeface="+mn-cs"/>
              </a:rPr>
              <a:t> la COVID-19 al </a:t>
            </a:r>
            <a:r>
              <a:rPr lang="en-US" sz="1200" kern="1200" dirty="0" err="1">
                <a:solidFill>
                  <a:schemeClr val="tx1"/>
                </a:solidFill>
                <a:effectLst/>
                <a:latin typeface="+mn-lt"/>
                <a:ea typeface="+mn-ea"/>
                <a:cs typeface="+mn-cs"/>
              </a:rPr>
              <a:t>impacto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combinado</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urbanización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globalización</a:t>
            </a:r>
            <a:r>
              <a:rPr lang="en-US" sz="1200" kern="1200" dirty="0">
                <a:solidFill>
                  <a:schemeClr val="tx1"/>
                </a:solidFill>
                <a:effectLst/>
                <a:latin typeface="+mn-lt"/>
                <a:ea typeface="+mn-ea"/>
                <a:cs typeface="+mn-cs"/>
              </a:rPr>
              <a:t> y la </a:t>
            </a:r>
            <a:r>
              <a:rPr lang="en-US" sz="1200" kern="1200" dirty="0" err="1">
                <a:solidFill>
                  <a:schemeClr val="tx1"/>
                </a:solidFill>
                <a:effectLst/>
                <a:latin typeface="+mn-lt"/>
                <a:ea typeface="+mn-ea"/>
                <a:cs typeface="+mn-cs"/>
              </a:rPr>
              <a:t>densidad</a:t>
            </a:r>
            <a:r>
              <a:rPr lang="en-US" sz="1200" kern="1200" dirty="0">
                <a:solidFill>
                  <a:schemeClr val="tx1"/>
                </a:solidFill>
                <a:effectLst/>
                <a:latin typeface="+mn-lt"/>
                <a:ea typeface="+mn-ea"/>
                <a:cs typeface="+mn-cs"/>
              </a:rPr>
              <a:t> de personas. </a:t>
            </a:r>
            <a:r>
              <a:rPr lang="en-US" sz="1200" kern="1200" dirty="0" err="1">
                <a:solidFill>
                  <a:schemeClr val="tx1"/>
                </a:solidFill>
                <a:effectLst/>
                <a:latin typeface="+mn-lt"/>
                <a:ea typeface="+mn-ea"/>
                <a:cs typeface="+mn-cs"/>
              </a:rPr>
              <a:t>Sabemos</a:t>
            </a:r>
            <a:r>
              <a:rPr lang="en-US" sz="1200" kern="1200" dirty="0">
                <a:solidFill>
                  <a:schemeClr val="tx1"/>
                </a:solidFill>
                <a:effectLst/>
                <a:latin typeface="+mn-lt"/>
                <a:ea typeface="+mn-ea"/>
                <a:cs typeface="+mn-cs"/>
              </a:rPr>
              <a:t> que la </a:t>
            </a:r>
            <a:r>
              <a:rPr lang="en-US" sz="1200" kern="1200" dirty="0" err="1">
                <a:solidFill>
                  <a:schemeClr val="tx1"/>
                </a:solidFill>
                <a:effectLst/>
                <a:latin typeface="+mn-lt"/>
                <a:ea typeface="+mn-ea"/>
                <a:cs typeface="+mn-cs"/>
              </a:rPr>
              <a:t>otra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expresión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fenómenos</a:t>
            </a:r>
            <a:r>
              <a:rPr lang="en-US" sz="1200" kern="1200" baseline="0" dirty="0">
                <a:solidFill>
                  <a:schemeClr val="tx1"/>
                </a:solidFill>
                <a:effectLst/>
                <a:latin typeface="+mn-lt"/>
                <a:ea typeface="+mn-ea"/>
                <a:cs typeface="+mn-cs"/>
              </a:rPr>
              <a:t> es</a:t>
            </a:r>
            <a:r>
              <a:rPr lang="en-US" sz="1200" kern="1200" dirty="0">
                <a:solidFill>
                  <a:schemeClr val="tx1"/>
                </a:solidFill>
                <a:effectLst/>
                <a:latin typeface="+mn-lt"/>
                <a:ea typeface="+mn-ea"/>
                <a:cs typeface="+mn-cs"/>
              </a:rPr>
              <a:t> el </a:t>
            </a:r>
            <a:r>
              <a:rPr lang="en-US" sz="1200" b="1" kern="1200" dirty="0" err="1">
                <a:solidFill>
                  <a:schemeClr val="tx1"/>
                </a:solidFill>
                <a:effectLst/>
                <a:latin typeface="+mn-lt"/>
                <a:ea typeface="+mn-ea"/>
                <a:cs typeface="+mn-cs"/>
              </a:rPr>
              <a:t>cambio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climático</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Las </a:t>
            </a:r>
            <a:r>
              <a:rPr lang="en-US" sz="1200" kern="1200" dirty="0" err="1">
                <a:solidFill>
                  <a:schemeClr val="tx1"/>
                </a:solidFill>
                <a:effectLst/>
                <a:latin typeface="+mn-lt"/>
                <a:ea typeface="+mn-ea"/>
                <a:cs typeface="+mn-cs"/>
              </a:rPr>
              <a:t>prioridades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fundamentales</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cambiado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sabemos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detrás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ola</a:t>
            </a:r>
            <a:r>
              <a:rPr lang="en-US" sz="1200" kern="1200" dirty="0">
                <a:solidFill>
                  <a:schemeClr val="tx1"/>
                </a:solidFill>
                <a:effectLst/>
                <a:latin typeface="+mn-lt"/>
                <a:ea typeface="+mn-ea"/>
                <a:cs typeface="+mn-cs"/>
              </a:rPr>
              <a:t> de la COVID-19 se </a:t>
            </a:r>
            <a:r>
              <a:rPr lang="en-US" sz="1200" kern="1200" dirty="0" err="1">
                <a:solidFill>
                  <a:schemeClr val="tx1"/>
                </a:solidFill>
                <a:effectLst/>
                <a:latin typeface="+mn-lt"/>
                <a:ea typeface="+mn-ea"/>
                <a:cs typeface="+mn-cs"/>
              </a:rPr>
              <a:t>avecina</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enorme</a:t>
            </a:r>
            <a:r>
              <a:rPr lang="en-US" sz="1200" kern="1200" dirty="0">
                <a:solidFill>
                  <a:schemeClr val="tx1"/>
                </a:solidFill>
                <a:effectLst/>
                <a:latin typeface="+mn-lt"/>
                <a:ea typeface="+mn-ea"/>
                <a:cs typeface="+mn-cs"/>
              </a:rPr>
              <a:t> tsunami, que es el </a:t>
            </a:r>
            <a:r>
              <a:rPr lang="en-US" sz="1200" kern="1200" dirty="0" err="1">
                <a:solidFill>
                  <a:schemeClr val="tx1"/>
                </a:solidFill>
                <a:effectLst/>
                <a:latin typeface="+mn-lt"/>
                <a:ea typeface="+mn-ea"/>
                <a:cs typeface="+mn-cs"/>
              </a:rPr>
              <a:t>cambio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climático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tenemos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abordarlo</a:t>
            </a:r>
            <a:r>
              <a:rPr lang="en-US" sz="1200" kern="120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8FE69-412C-2C44-B061-E756B054DC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74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6</a:t>
            </a:fld>
            <a:endParaRPr lang="en-US" dirty="0"/>
          </a:p>
        </p:txBody>
      </p:sp>
    </p:spTree>
    <p:extLst>
      <p:ext uri="{BB962C8B-B14F-4D97-AF65-F5344CB8AC3E}">
        <p14:creationId xmlns:p14="http://schemas.microsoft.com/office/powerpoint/2010/main" val="4193910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[OBLIGATORIO]</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Introducción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Hola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todos</a:t>
            </a:r>
            <a:r>
              <a:rPr lang="en-US" sz="1200" kern="1200" dirty="0">
                <a:solidFill>
                  <a:schemeClr val="tx1"/>
                </a:solidFill>
                <a:effectLst/>
                <a:latin typeface="+mn-lt"/>
                <a:ea typeface="+mn-ea"/>
                <a:cs typeface="+mn-cs"/>
              </a:rPr>
              <a:t>,</a:t>
            </a:r>
          </a:p>
          <a:p>
            <a:r>
              <a:rPr lang="es-ES" sz="1200" kern="1200" dirty="0">
                <a:solidFill>
                  <a:schemeClr val="tx1"/>
                </a:solidFill>
                <a:effectLst/>
                <a:latin typeface="+mn-lt"/>
                <a:ea typeface="+mn-ea"/>
                <a:cs typeface="+mn-cs"/>
              </a:rPr>
              <a:t>En el</a:t>
            </a:r>
            <a:r>
              <a:rPr lang="es-ES" sz="1200" b="1" kern="1200" dirty="0">
                <a:solidFill>
                  <a:schemeClr val="tx1"/>
                </a:solidFill>
                <a:effectLst/>
                <a:latin typeface="+mn-lt"/>
                <a:ea typeface="+mn-ea"/>
                <a:cs typeface="+mn-cs"/>
              </a:rPr>
              <a:t> informe energético de Q4 2021</a:t>
            </a:r>
            <a:r>
              <a:rPr lang="es-ES" sz="1200" kern="1200" dirty="0">
                <a:solidFill>
                  <a:schemeClr val="tx1"/>
                </a:solidFill>
                <a:effectLst/>
                <a:latin typeface="+mn-lt"/>
                <a:ea typeface="+mn-ea"/>
                <a:cs typeface="+mn-cs"/>
              </a:rPr>
              <a:t>, ideado por el equipo </a:t>
            </a:r>
            <a:r>
              <a:rPr lang="es-ES" sz="1200" b="1" kern="1200" dirty="0">
                <a:solidFill>
                  <a:schemeClr val="tx1"/>
                </a:solidFill>
                <a:effectLst/>
                <a:latin typeface="+mn-lt"/>
                <a:ea typeface="+mn-ea"/>
                <a:cs typeface="+mn-cs"/>
              </a:rPr>
              <a:t>de Energy &amp; </a:t>
            </a:r>
            <a:r>
              <a:rPr lang="es-ES" sz="1200" b="1" kern="1200" dirty="0" err="1">
                <a:solidFill>
                  <a:schemeClr val="tx1"/>
                </a:solidFill>
                <a:effectLst/>
                <a:latin typeface="+mn-lt"/>
                <a:ea typeface="+mn-ea"/>
                <a:cs typeface="+mn-cs"/>
              </a:rPr>
              <a:t>Sustainability</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Services</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(ESS), podrás conocer la actualidad del mercado energético español, portugués y europeo en tan solo 5 minutos con un análisis simple y claro.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incremento del </a:t>
            </a:r>
            <a:r>
              <a:rPr lang="es-ES" sz="1200" b="1" kern="1200" dirty="0">
                <a:solidFill>
                  <a:schemeClr val="tx1"/>
                </a:solidFill>
                <a:effectLst/>
                <a:latin typeface="+mn-lt"/>
                <a:ea typeface="+mn-ea"/>
                <a:cs typeface="+mn-cs"/>
              </a:rPr>
              <a:t>precio de la electricidad</a:t>
            </a:r>
            <a:r>
              <a:rPr lang="es-ES" sz="1200" kern="1200" dirty="0">
                <a:solidFill>
                  <a:schemeClr val="tx1"/>
                </a:solidFill>
                <a:effectLst/>
                <a:latin typeface="+mn-lt"/>
                <a:ea typeface="+mn-ea"/>
                <a:cs typeface="+mn-cs"/>
              </a:rPr>
              <a:t>, asociado a la situación del mercado del gas, sigue con la tendencia de los últimos trimestres del año. Los precios han superado su </a:t>
            </a:r>
            <a:r>
              <a:rPr lang="es-ES" sz="1200" b="1" kern="1200" dirty="0">
                <a:solidFill>
                  <a:schemeClr val="tx1"/>
                </a:solidFill>
                <a:effectLst/>
                <a:latin typeface="+mn-lt"/>
                <a:ea typeface="+mn-ea"/>
                <a:cs typeface="+mn-cs"/>
              </a:rPr>
              <a:t>récord histórico</a:t>
            </a:r>
            <a:r>
              <a:rPr lang="es-ES" sz="1200" kern="1200" dirty="0">
                <a:solidFill>
                  <a:schemeClr val="tx1"/>
                </a:solidFill>
                <a:effectLst/>
                <a:latin typeface="+mn-lt"/>
                <a:ea typeface="+mn-ea"/>
                <a:cs typeface="+mn-cs"/>
              </a:rPr>
              <a:t>, con una subida del coste propiciada entre otras, por la </a:t>
            </a:r>
            <a:r>
              <a:rPr lang="es-ES" sz="1200" b="1" kern="1200" dirty="0">
                <a:solidFill>
                  <a:schemeClr val="tx1"/>
                </a:solidFill>
                <a:effectLst/>
                <a:latin typeface="+mn-lt"/>
                <a:ea typeface="+mn-ea"/>
                <a:cs typeface="+mn-cs"/>
              </a:rPr>
              <a:t>reducción de gas procedente de Rusia</a:t>
            </a:r>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gobiernos están aplicando una serie de medidas para potenciar las renovables, impulsar su capacidad y </a:t>
            </a:r>
            <a:r>
              <a:rPr lang="es-ES" sz="1200" b="1" kern="1200" dirty="0">
                <a:solidFill>
                  <a:schemeClr val="tx1"/>
                </a:solidFill>
                <a:effectLst/>
                <a:latin typeface="+mn-lt"/>
                <a:ea typeface="+mn-ea"/>
                <a:cs typeface="+mn-cs"/>
              </a:rPr>
              <a:t>eficiencia energética</a:t>
            </a:r>
            <a:r>
              <a:rPr lang="es-ES" sz="1200" kern="1200" dirty="0">
                <a:solidFill>
                  <a:schemeClr val="tx1"/>
                </a:solidFill>
                <a:effectLst/>
                <a:latin typeface="+mn-lt"/>
                <a:ea typeface="+mn-ea"/>
                <a:cs typeface="+mn-cs"/>
              </a:rPr>
              <a:t>. Unas medidas esenciales para cumplir los </a:t>
            </a:r>
            <a:r>
              <a:rPr lang="es-ES" sz="1200" b="1" kern="1200" dirty="0">
                <a:solidFill>
                  <a:schemeClr val="tx1"/>
                </a:solidFill>
                <a:effectLst/>
                <a:latin typeface="+mn-lt"/>
                <a:ea typeface="+mn-ea"/>
                <a:cs typeface="+mn-cs"/>
              </a:rPr>
              <a:t>objetivos de descarbonización</a:t>
            </a:r>
            <a:r>
              <a:rPr lang="es-ES" sz="1200" kern="1200" dirty="0">
                <a:solidFill>
                  <a:schemeClr val="tx1"/>
                </a:solidFill>
                <a:effectLst/>
                <a:latin typeface="+mn-lt"/>
                <a:ea typeface="+mn-ea"/>
                <a:cs typeface="+mn-cs"/>
              </a:rPr>
              <a:t> y reducir así, nuestra dependencia energética externa.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Hoy </a:t>
            </a:r>
            <a:r>
              <a:rPr lang="en-US" sz="1200" kern="1200" dirty="0" err="1">
                <a:solidFill>
                  <a:schemeClr val="tx1"/>
                </a:solidFill>
                <a:effectLst/>
                <a:latin typeface="+mn-lt"/>
                <a:ea typeface="+mn-ea"/>
                <a:cs typeface="+mn-cs"/>
              </a:rPr>
              <a:t>voy</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hablar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sostenibilidad</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eficiencia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voy</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añadir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resiliencia</a:t>
            </a:r>
            <a:r>
              <a:rPr lang="en-US" sz="1200" kern="1200" dirty="0">
                <a:solidFill>
                  <a:schemeClr val="tx1"/>
                </a:solidFill>
                <a:effectLst/>
                <a:latin typeface="+mn-lt"/>
                <a:ea typeface="+mn-ea"/>
                <a:cs typeface="+mn-cs"/>
              </a:rPr>
              <a:t>”, algo que </a:t>
            </a:r>
            <a:r>
              <a:rPr lang="en-US" sz="1200" kern="1200" dirty="0" err="1">
                <a:solidFill>
                  <a:schemeClr val="tx1"/>
                </a:solidFill>
                <a:effectLst/>
                <a:latin typeface="+mn-lt"/>
                <a:ea typeface="+mn-ea"/>
                <a:cs typeface="+mn-cs"/>
              </a:rPr>
              <a:t>todos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intensificado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momentos</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4988C8-4699-4B48-9120-3614A75CC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680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ENERGIA SOLAR </a:t>
            </a:r>
          </a:p>
          <a:p>
            <a:r>
              <a:rPr lang="es-ES" dirty="0"/>
              <a:t>MICROGRIDS DESCENTRALIZADAS </a:t>
            </a:r>
          </a:p>
          <a:p>
            <a:r>
              <a:rPr lang="es-ES" dirty="0"/>
              <a:t>EDIFICIOS CERO NETOS </a:t>
            </a:r>
          </a:p>
          <a:p>
            <a:r>
              <a:rPr lang="es-ES" dirty="0"/>
              <a:t>VEHICULOS ELECTRICOS </a:t>
            </a:r>
          </a:p>
          <a:p>
            <a:r>
              <a:rPr lang="es-ES" dirty="0"/>
              <a:t>LA ELECTRICIDAD CREA UN MUNDO SOSTENIBLE </a:t>
            </a:r>
            <a:endParaRPr lang="en-US"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10</a:t>
            </a:fld>
            <a:endParaRPr lang="en-US" dirty="0"/>
          </a:p>
        </p:txBody>
      </p:sp>
    </p:spTree>
    <p:extLst>
      <p:ext uri="{BB962C8B-B14F-4D97-AF65-F5344CB8AC3E}">
        <p14:creationId xmlns:p14="http://schemas.microsoft.com/office/powerpoint/2010/main" val="2045286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MODELO TRDICIONAL DE DISTRIBUCION ELECTRICA </a:t>
            </a:r>
          </a:p>
          <a:p>
            <a:r>
              <a:rPr lang="es-ES" dirty="0"/>
              <a:t>GENERACION </a:t>
            </a:r>
            <a:r>
              <a:rPr lang="es-ES" dirty="0">
                <a:sym typeface="Wingdings" panose="05000000000000000000" pitchFamily="2" charset="2"/>
              </a:rPr>
              <a:t>TRNSMISION DISTRIBUCION CLIENTE </a:t>
            </a:r>
            <a:endParaRPr lang="en-US" dirty="0"/>
          </a:p>
        </p:txBody>
      </p:sp>
      <p:sp>
        <p:nvSpPr>
          <p:cNvPr id="4" name="Marcador de número de diapositiva 3"/>
          <p:cNvSpPr>
            <a:spLocks noGrp="1"/>
          </p:cNvSpPr>
          <p:nvPr>
            <p:ph type="sldNum" sz="quarter" idx="5"/>
          </p:nvPr>
        </p:nvSpPr>
        <p:spPr/>
        <p:txBody>
          <a:bodyPr/>
          <a:lstStyle/>
          <a:p>
            <a:fld id="{E7F34D1A-B7E5-DE48-8EA9-859D9DE63652}" type="slidenum">
              <a:rPr lang="en-US" smtClean="0"/>
              <a:pPr/>
              <a:t>11</a:t>
            </a:fld>
            <a:endParaRPr lang="en-US" dirty="0"/>
          </a:p>
        </p:txBody>
      </p:sp>
    </p:spTree>
    <p:extLst>
      <p:ext uri="{BB962C8B-B14F-4D97-AF65-F5344CB8AC3E}">
        <p14:creationId xmlns:p14="http://schemas.microsoft.com/office/powerpoint/2010/main" val="891155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s-ES"/>
              <a:t>Haga clic en el icono para agregar una imagen</a:t>
            </a:r>
            <a:endParaRPr lang="en-US" dirty="0"/>
          </a:p>
        </p:txBody>
      </p:sp>
      <p:sp>
        <p:nvSpPr>
          <p:cNvPr id="8" name="Title 1"/>
          <p:cNvSpPr>
            <a:spLocks noGrp="1"/>
          </p:cNvSpPr>
          <p:nvPr>
            <p:ph type="ctrTitle" hasCustomPrompt="1"/>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14" name="Footer Placeholder 4"/>
          <p:cNvSpPr>
            <a:spLocks noGrp="1"/>
          </p:cNvSpPr>
          <p:nvPr>
            <p:ph type="ftr" sz="quarter" idx="3"/>
          </p:nvPr>
        </p:nvSpPr>
        <p:spPr>
          <a:xfrm>
            <a:off x="252415" y="4857155"/>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US" dirty="0"/>
              <a:t>Confidential Property of Schneider Electric  </a:t>
            </a:r>
          </a:p>
        </p:txBody>
      </p:sp>
      <p:sp>
        <p:nvSpPr>
          <p:cNvPr id="21" name="Espace réservé du texte 20"/>
          <p:cNvSpPr>
            <a:spLocks noGrp="1"/>
          </p:cNvSpPr>
          <p:nvPr>
            <p:ph type="body" sz="quarter" idx="15" hasCustomPrompt="1"/>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dirty="0"/>
          </a:p>
        </p:txBody>
      </p:sp>
    </p:spTree>
    <p:extLst>
      <p:ext uri="{BB962C8B-B14F-4D97-AF65-F5344CB8AC3E}">
        <p14:creationId xmlns:p14="http://schemas.microsoft.com/office/powerpoint/2010/main" val="3401949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rgbClr val="00B0F0"/>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94746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wrap="square" lIns="0" tIns="0" rIns="0" bIns="0" anchor="t">
            <a:no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wrap="square"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191992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‹Nº›</a:t>
            </a:fld>
            <a:endParaRPr lang="en-US" dirty="0"/>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11" name="Picture 10" descr="schneider_LIO_White_RGB.png"/>
          <p:cNvPicPr>
            <a:picLocks noChangeAspect="1"/>
          </p:cNvPicPr>
          <p:nvPr userDrawn="1"/>
        </p:nvPicPr>
        <p:blipFill>
          <a:blip r:embed="rId2" cstate="print"/>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245108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‹Nº›</a:t>
            </a:fld>
            <a:endParaRPr lang="en-US" dirty="0"/>
          </a:p>
        </p:txBody>
      </p:sp>
      <p:sp>
        <p:nvSpPr>
          <p:cNvPr id="9"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7" name="Picture 6" descr="schneider_LIO_White_RGB.png"/>
          <p:cNvPicPr>
            <a:picLocks noChangeAspect="1"/>
          </p:cNvPicPr>
          <p:nvPr userDrawn="1"/>
        </p:nvPicPr>
        <p:blipFill>
          <a:blip r:embed="rId2" cstate="print"/>
          <a:stretch>
            <a:fillRect/>
          </a:stretch>
        </p:blipFill>
        <p:spPr>
          <a:xfrm>
            <a:off x="7105948" y="4510059"/>
            <a:ext cx="1907005" cy="525789"/>
          </a:xfrm>
          <a:prstGeom prst="rect">
            <a:avLst/>
          </a:prstGeom>
        </p:spPr>
      </p:pic>
      <p:sp>
        <p:nvSpPr>
          <p:cNvPr id="12"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1966" tIns="0" rIns="0" bIns="0" anchor="ctr" anchorCtr="0"/>
          <a:lstStyle>
            <a:lvl1pPr algn="l">
              <a:defRPr sz="2400" baseline="0">
                <a:solidFill>
                  <a:srgbClr val="FFFFFF"/>
                </a:solidFill>
              </a:defRPr>
            </a:lvl1pPr>
          </a:lstStyle>
          <a:p>
            <a:r>
              <a:rPr lang="en-US" dirty="0"/>
              <a:t>Click To Edit Section Title</a:t>
            </a:r>
          </a:p>
        </p:txBody>
      </p:sp>
      <p:sp>
        <p:nvSpPr>
          <p:cNvPr id="13" name="Text Placeholder 9"/>
          <p:cNvSpPr>
            <a:spLocks noGrp="1"/>
          </p:cNvSpPr>
          <p:nvPr>
            <p:ph type="body" sz="quarter" idx="11" hasCustomPrompt="1"/>
          </p:nvPr>
        </p:nvSpPr>
        <p:spPr>
          <a:xfrm>
            <a:off x="0" y="2900387"/>
            <a:ext cx="9144000" cy="373063"/>
          </a:xfrm>
          <a:prstGeom prst="rect">
            <a:avLst/>
          </a:prstGeom>
          <a:solidFill>
            <a:schemeClr val="tx2"/>
          </a:solidFill>
        </p:spPr>
        <p:txBody>
          <a:bodyPr lIns="251966"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0"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528318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24" y="1958662"/>
            <a:ext cx="3559382" cy="981372"/>
          </a:xfrm>
          <a:prstGeom prst="rect">
            <a:avLst/>
          </a:prstGeom>
        </p:spPr>
      </p:pic>
    </p:spTree>
    <p:extLst>
      <p:ext uri="{BB962C8B-B14F-4D97-AF65-F5344CB8AC3E}">
        <p14:creationId xmlns:p14="http://schemas.microsoft.com/office/powerpoint/2010/main" val="3037047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258054" y="1202024"/>
            <a:ext cx="5574419" cy="230009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12"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749794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4067016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4" y="4066302"/>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252413" y="1203326"/>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1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755880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252414" y="2674811"/>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258057" y="456974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248010" y="1213547"/>
            <a:ext cx="5574419" cy="1370903"/>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4"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277520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47547" y="1209296"/>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11"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592286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215067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6"/>
            <a:ext cx="4172656"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252414" y="4066302"/>
            <a:ext cx="417829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3" y="1203327"/>
            <a:ext cx="4178299"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1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4155325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0" y="2698483"/>
            <a:ext cx="863353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253293" y="4413143"/>
            <a:ext cx="409487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246633" y="1198258"/>
            <a:ext cx="8644953" cy="138619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48530" y="2907433"/>
            <a:ext cx="4094871"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4791076" y="2907433"/>
            <a:ext cx="4100514"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16"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105443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411250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1250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2413" y="2872039"/>
            <a:ext cx="2683481"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4"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38"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258056" y="2630753"/>
            <a:ext cx="863353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252414" y="4376263"/>
            <a:ext cx="268348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6192838"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3232554"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21" name="Text Placeholder 11"/>
          <p:cNvSpPr>
            <a:spLocks noGrp="1"/>
          </p:cNvSpPr>
          <p:nvPr>
            <p:ph type="body" sz="quarter" idx="36"/>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690617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5" name="Content Placeholder 4"/>
          <p:cNvSpPr>
            <a:spLocks noGrp="1"/>
          </p:cNvSpPr>
          <p:nvPr>
            <p:ph sz="quarter" idx="32"/>
          </p:nvPr>
        </p:nvSpPr>
        <p:spPr>
          <a:xfrm>
            <a:off x="252413" y="1735871"/>
            <a:ext cx="8639175" cy="264404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22" name="Rectangle 21"/>
          <p:cNvSpPr/>
          <p:nvPr userDrawn="1"/>
        </p:nvSpPr>
        <p:spPr>
          <a:xfrm>
            <a:off x="0" y="1105320"/>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15" name="Text Placeholder 11"/>
          <p:cNvSpPr>
            <a:spLocks noGrp="1"/>
          </p:cNvSpPr>
          <p:nvPr>
            <p:ph type="body" sz="quarter" idx="33"/>
          </p:nvPr>
        </p:nvSpPr>
        <p:spPr>
          <a:xfrm>
            <a:off x="252413" y="230187"/>
            <a:ext cx="8647112" cy="369332"/>
          </a:xfrm>
        </p:spPr>
        <p:txBody>
          <a:bodyPr>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52413" y="683366"/>
            <a:ext cx="8647112" cy="253916"/>
          </a:xfrm>
        </p:spPr>
        <p:txBody>
          <a:bodyPr>
            <a:noAutofit/>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690617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690617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40854-ED4B-9348-88AA-5278042D182D}"/>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xmlns="" id="{EFD0760E-0F54-9848-BBCC-B5A6D7CA534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xmlns="" id="{FB4DEDC0-6B1C-6645-B184-008271675B43}"/>
              </a:ext>
            </a:extLst>
          </p:cNvPr>
          <p:cNvSpPr>
            <a:spLocks noGrp="1"/>
          </p:cNvSpPr>
          <p:nvPr>
            <p:ph type="dt" sz="half" idx="10"/>
          </p:nvPr>
        </p:nvSpPr>
        <p:spPr/>
        <p:txBody>
          <a:bodyPr/>
          <a:lstStyle/>
          <a:p>
            <a:fld id="{73C1A5F2-11DD-174B-9F64-5C7E02E348CD}" type="datetimeFigureOut">
              <a:rPr lang="en-US" smtClean="0"/>
              <a:t>3/23/2022</a:t>
            </a:fld>
            <a:endParaRPr lang="en-US"/>
          </a:p>
        </p:txBody>
      </p:sp>
      <p:sp>
        <p:nvSpPr>
          <p:cNvPr id="5" name="Footer Placeholder 4">
            <a:extLst>
              <a:ext uri="{FF2B5EF4-FFF2-40B4-BE49-F238E27FC236}">
                <a16:creationId xmlns:a16="http://schemas.microsoft.com/office/drawing/2014/main" xmlns="" id="{65B57BA2-488E-124B-B72E-C3AB80EAE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0C400F-9933-424A-B35B-02F7C0F9537D}"/>
              </a:ext>
            </a:extLst>
          </p:cNvPr>
          <p:cNvSpPr>
            <a:spLocks noGrp="1"/>
          </p:cNvSpPr>
          <p:nvPr>
            <p:ph type="sldNum" sz="quarter" idx="12"/>
          </p:nvPr>
        </p:nvSpPr>
        <p:spPr/>
        <p:txBody>
          <a:bodyPr/>
          <a:lstStyle/>
          <a:p>
            <a:fld id="{C264584D-8D86-9C4B-BCB7-D88DD4318DD0}" type="slidenum">
              <a:rPr lang="en-US" smtClean="0"/>
              <a:t>‹Nº›</a:t>
            </a:fld>
            <a:endParaRPr lang="en-US"/>
          </a:p>
        </p:txBody>
      </p:sp>
    </p:spTree>
    <p:extLst>
      <p:ext uri="{BB962C8B-B14F-4D97-AF65-F5344CB8AC3E}">
        <p14:creationId xmlns:p14="http://schemas.microsoft.com/office/powerpoint/2010/main" val="845302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9D970B-2C24-0740-B1AE-FB9A737A41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F05F6D21-9E85-424E-8D0D-A0C90AF1E8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E99259F5-A920-F242-8357-155DD8DC8346}"/>
              </a:ext>
            </a:extLst>
          </p:cNvPr>
          <p:cNvSpPr>
            <a:spLocks noGrp="1"/>
          </p:cNvSpPr>
          <p:nvPr>
            <p:ph type="dt" sz="half" idx="10"/>
          </p:nvPr>
        </p:nvSpPr>
        <p:spPr/>
        <p:txBody>
          <a:bodyPr/>
          <a:lstStyle/>
          <a:p>
            <a:fld id="{73C1A5F2-11DD-174B-9F64-5C7E02E348CD}" type="datetimeFigureOut">
              <a:rPr lang="en-US" smtClean="0"/>
              <a:t>3/23/2022</a:t>
            </a:fld>
            <a:endParaRPr lang="en-US"/>
          </a:p>
        </p:txBody>
      </p:sp>
      <p:sp>
        <p:nvSpPr>
          <p:cNvPr id="5" name="Footer Placeholder 4">
            <a:extLst>
              <a:ext uri="{FF2B5EF4-FFF2-40B4-BE49-F238E27FC236}">
                <a16:creationId xmlns:a16="http://schemas.microsoft.com/office/drawing/2014/main" xmlns="" id="{5D172267-15FB-4D4F-BD36-C8A28D5C7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A2E31A8-7486-DC42-A52E-433A04958E71}"/>
              </a:ext>
            </a:extLst>
          </p:cNvPr>
          <p:cNvSpPr>
            <a:spLocks noGrp="1"/>
          </p:cNvSpPr>
          <p:nvPr>
            <p:ph type="sldNum" sz="quarter" idx="12"/>
          </p:nvPr>
        </p:nvSpPr>
        <p:spPr/>
        <p:txBody>
          <a:bodyPr/>
          <a:lstStyle/>
          <a:p>
            <a:fld id="{C264584D-8D86-9C4B-BCB7-D88DD4318DD0}" type="slidenum">
              <a:rPr lang="en-US" smtClean="0"/>
              <a:t>‹Nº›</a:t>
            </a:fld>
            <a:endParaRPr lang="en-US"/>
          </a:p>
        </p:txBody>
      </p:sp>
    </p:spTree>
    <p:extLst>
      <p:ext uri="{BB962C8B-B14F-4D97-AF65-F5344CB8AC3E}">
        <p14:creationId xmlns:p14="http://schemas.microsoft.com/office/powerpoint/2010/main" val="1307727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4CCDD3-4DD9-0D42-98FA-F2089D960091}"/>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xmlns="" id="{9E076869-8972-C74D-84F7-994FD2F8CF6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02FB7742-8C64-8D44-9618-8E34BC31AD20}"/>
              </a:ext>
            </a:extLst>
          </p:cNvPr>
          <p:cNvSpPr>
            <a:spLocks noGrp="1"/>
          </p:cNvSpPr>
          <p:nvPr>
            <p:ph type="dt" sz="half" idx="10"/>
          </p:nvPr>
        </p:nvSpPr>
        <p:spPr/>
        <p:txBody>
          <a:bodyPr/>
          <a:lstStyle/>
          <a:p>
            <a:fld id="{73C1A5F2-11DD-174B-9F64-5C7E02E348CD}" type="datetimeFigureOut">
              <a:rPr lang="en-US" smtClean="0"/>
              <a:t>3/23/2022</a:t>
            </a:fld>
            <a:endParaRPr lang="en-US"/>
          </a:p>
        </p:txBody>
      </p:sp>
      <p:sp>
        <p:nvSpPr>
          <p:cNvPr id="5" name="Footer Placeholder 4">
            <a:extLst>
              <a:ext uri="{FF2B5EF4-FFF2-40B4-BE49-F238E27FC236}">
                <a16:creationId xmlns:a16="http://schemas.microsoft.com/office/drawing/2014/main" xmlns="" id="{553BC7E1-0914-C24E-BDBE-D60743081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623941-B32B-2241-8E06-01040EA58B2D}"/>
              </a:ext>
            </a:extLst>
          </p:cNvPr>
          <p:cNvSpPr>
            <a:spLocks noGrp="1"/>
          </p:cNvSpPr>
          <p:nvPr>
            <p:ph type="sldNum" sz="quarter" idx="12"/>
          </p:nvPr>
        </p:nvSpPr>
        <p:spPr/>
        <p:txBody>
          <a:bodyPr/>
          <a:lstStyle/>
          <a:p>
            <a:fld id="{C264584D-8D86-9C4B-BCB7-D88DD4318DD0}" type="slidenum">
              <a:rPr lang="en-US" smtClean="0"/>
              <a:t>‹Nº›</a:t>
            </a:fld>
            <a:endParaRPr lang="en-US"/>
          </a:p>
        </p:txBody>
      </p:sp>
    </p:spTree>
    <p:extLst>
      <p:ext uri="{BB962C8B-B14F-4D97-AF65-F5344CB8AC3E}">
        <p14:creationId xmlns:p14="http://schemas.microsoft.com/office/powerpoint/2010/main" val="2044418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‹Nº›</a:t>
            </a:fld>
            <a:endParaRPr lang="en-US" dirty="0"/>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695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356F4E-0EAC-414B-9521-219565A618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23642841-E0A1-DF45-829E-6CE41D16B6BA}"/>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81D859C5-794F-DA4B-B7EC-A7B98188CF68}"/>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5AB7AE5C-E2FD-BA4C-9F69-499E63DDE7DF}"/>
              </a:ext>
            </a:extLst>
          </p:cNvPr>
          <p:cNvSpPr>
            <a:spLocks noGrp="1"/>
          </p:cNvSpPr>
          <p:nvPr>
            <p:ph type="dt" sz="half" idx="10"/>
          </p:nvPr>
        </p:nvSpPr>
        <p:spPr/>
        <p:txBody>
          <a:bodyPr/>
          <a:lstStyle/>
          <a:p>
            <a:fld id="{73C1A5F2-11DD-174B-9F64-5C7E02E348CD}" type="datetimeFigureOut">
              <a:rPr lang="en-US" smtClean="0"/>
              <a:t>3/23/2022</a:t>
            </a:fld>
            <a:endParaRPr lang="en-US"/>
          </a:p>
        </p:txBody>
      </p:sp>
      <p:sp>
        <p:nvSpPr>
          <p:cNvPr id="6" name="Footer Placeholder 5">
            <a:extLst>
              <a:ext uri="{FF2B5EF4-FFF2-40B4-BE49-F238E27FC236}">
                <a16:creationId xmlns:a16="http://schemas.microsoft.com/office/drawing/2014/main" xmlns="" id="{1EB4AD36-25BC-FC49-8C77-5E6D71283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7429708-65DD-D64F-9DD9-E313AD14C188}"/>
              </a:ext>
            </a:extLst>
          </p:cNvPr>
          <p:cNvSpPr>
            <a:spLocks noGrp="1"/>
          </p:cNvSpPr>
          <p:nvPr>
            <p:ph type="sldNum" sz="quarter" idx="12"/>
          </p:nvPr>
        </p:nvSpPr>
        <p:spPr/>
        <p:txBody>
          <a:bodyPr/>
          <a:lstStyle/>
          <a:p>
            <a:fld id="{C264584D-8D86-9C4B-BCB7-D88DD4318DD0}" type="slidenum">
              <a:rPr lang="en-US" smtClean="0"/>
              <a:t>‹Nº›</a:t>
            </a:fld>
            <a:endParaRPr lang="en-US"/>
          </a:p>
        </p:txBody>
      </p:sp>
    </p:spTree>
    <p:extLst>
      <p:ext uri="{BB962C8B-B14F-4D97-AF65-F5344CB8AC3E}">
        <p14:creationId xmlns:p14="http://schemas.microsoft.com/office/powerpoint/2010/main" val="277405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2219E2-8F4F-C54C-A040-3AAE83B87F7B}"/>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320BE7F5-6B6B-4D41-B2E5-CA4B906D294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DF21C3B8-AA03-E64C-B53B-BA545FEAA91D}"/>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B4E56374-73B7-564D-93F4-FFAC697CDFD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E49110BB-D2BB-074B-B1B5-2339125A5C00}"/>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342E803F-A442-5745-BC2C-573279329971}"/>
              </a:ext>
            </a:extLst>
          </p:cNvPr>
          <p:cNvSpPr>
            <a:spLocks noGrp="1"/>
          </p:cNvSpPr>
          <p:nvPr>
            <p:ph type="dt" sz="half" idx="10"/>
          </p:nvPr>
        </p:nvSpPr>
        <p:spPr/>
        <p:txBody>
          <a:bodyPr/>
          <a:lstStyle/>
          <a:p>
            <a:fld id="{73C1A5F2-11DD-174B-9F64-5C7E02E348CD}" type="datetimeFigureOut">
              <a:rPr lang="en-US" smtClean="0"/>
              <a:t>3/23/2022</a:t>
            </a:fld>
            <a:endParaRPr lang="en-US"/>
          </a:p>
        </p:txBody>
      </p:sp>
      <p:sp>
        <p:nvSpPr>
          <p:cNvPr id="8" name="Footer Placeholder 7">
            <a:extLst>
              <a:ext uri="{FF2B5EF4-FFF2-40B4-BE49-F238E27FC236}">
                <a16:creationId xmlns:a16="http://schemas.microsoft.com/office/drawing/2014/main" xmlns="" id="{A74DDBC7-CEAF-694C-BFBB-9F4DECF4C4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8882315-154C-8F46-9D51-7A7D3C664FBA}"/>
              </a:ext>
            </a:extLst>
          </p:cNvPr>
          <p:cNvSpPr>
            <a:spLocks noGrp="1"/>
          </p:cNvSpPr>
          <p:nvPr>
            <p:ph type="sldNum" sz="quarter" idx="12"/>
          </p:nvPr>
        </p:nvSpPr>
        <p:spPr/>
        <p:txBody>
          <a:bodyPr/>
          <a:lstStyle/>
          <a:p>
            <a:fld id="{C264584D-8D86-9C4B-BCB7-D88DD4318DD0}" type="slidenum">
              <a:rPr lang="en-US" smtClean="0"/>
              <a:t>‹Nº›</a:t>
            </a:fld>
            <a:endParaRPr lang="en-US"/>
          </a:p>
        </p:txBody>
      </p:sp>
    </p:spTree>
    <p:extLst>
      <p:ext uri="{BB962C8B-B14F-4D97-AF65-F5344CB8AC3E}">
        <p14:creationId xmlns:p14="http://schemas.microsoft.com/office/powerpoint/2010/main" val="2757624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B2E1F0-3EEB-FB4A-974F-42C5265577E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49F5B2CD-5D12-E145-9D9E-06ED0AB01D14}"/>
              </a:ext>
            </a:extLst>
          </p:cNvPr>
          <p:cNvSpPr>
            <a:spLocks noGrp="1"/>
          </p:cNvSpPr>
          <p:nvPr>
            <p:ph type="dt" sz="half" idx="10"/>
          </p:nvPr>
        </p:nvSpPr>
        <p:spPr/>
        <p:txBody>
          <a:bodyPr/>
          <a:lstStyle/>
          <a:p>
            <a:fld id="{73C1A5F2-11DD-174B-9F64-5C7E02E348CD}" type="datetimeFigureOut">
              <a:rPr lang="en-US" smtClean="0"/>
              <a:t>3/23/2022</a:t>
            </a:fld>
            <a:endParaRPr lang="en-US"/>
          </a:p>
        </p:txBody>
      </p:sp>
      <p:sp>
        <p:nvSpPr>
          <p:cNvPr id="4" name="Footer Placeholder 3">
            <a:extLst>
              <a:ext uri="{FF2B5EF4-FFF2-40B4-BE49-F238E27FC236}">
                <a16:creationId xmlns:a16="http://schemas.microsoft.com/office/drawing/2014/main" xmlns="" id="{FFFE7773-FAF5-C54E-B0CE-B60652B3E6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D3B2C58-3A24-DE49-90B3-B8656FDDEE7E}"/>
              </a:ext>
            </a:extLst>
          </p:cNvPr>
          <p:cNvSpPr>
            <a:spLocks noGrp="1"/>
          </p:cNvSpPr>
          <p:nvPr>
            <p:ph type="sldNum" sz="quarter" idx="12"/>
          </p:nvPr>
        </p:nvSpPr>
        <p:spPr/>
        <p:txBody>
          <a:bodyPr/>
          <a:lstStyle/>
          <a:p>
            <a:fld id="{C264584D-8D86-9C4B-BCB7-D88DD4318DD0}" type="slidenum">
              <a:rPr lang="en-US" smtClean="0"/>
              <a:t>‹Nº›</a:t>
            </a:fld>
            <a:endParaRPr lang="en-US"/>
          </a:p>
        </p:txBody>
      </p:sp>
    </p:spTree>
    <p:extLst>
      <p:ext uri="{BB962C8B-B14F-4D97-AF65-F5344CB8AC3E}">
        <p14:creationId xmlns:p14="http://schemas.microsoft.com/office/powerpoint/2010/main" val="1240203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DC222A4-EF2C-8D48-8D0F-9C4DF1ABC30C}"/>
              </a:ext>
            </a:extLst>
          </p:cNvPr>
          <p:cNvSpPr>
            <a:spLocks noGrp="1"/>
          </p:cNvSpPr>
          <p:nvPr>
            <p:ph type="dt" sz="half" idx="10"/>
          </p:nvPr>
        </p:nvSpPr>
        <p:spPr/>
        <p:txBody>
          <a:bodyPr/>
          <a:lstStyle/>
          <a:p>
            <a:fld id="{73C1A5F2-11DD-174B-9F64-5C7E02E348CD}" type="datetimeFigureOut">
              <a:rPr lang="en-US" smtClean="0"/>
              <a:t>3/23/2022</a:t>
            </a:fld>
            <a:endParaRPr lang="en-US"/>
          </a:p>
        </p:txBody>
      </p:sp>
      <p:sp>
        <p:nvSpPr>
          <p:cNvPr id="3" name="Footer Placeholder 2">
            <a:extLst>
              <a:ext uri="{FF2B5EF4-FFF2-40B4-BE49-F238E27FC236}">
                <a16:creationId xmlns:a16="http://schemas.microsoft.com/office/drawing/2014/main" xmlns="" id="{3FE0722E-0EB8-954D-AF57-4899D497A3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438A040-C309-3E4C-89A6-CBA0F5DE78FC}"/>
              </a:ext>
            </a:extLst>
          </p:cNvPr>
          <p:cNvSpPr>
            <a:spLocks noGrp="1"/>
          </p:cNvSpPr>
          <p:nvPr>
            <p:ph type="sldNum" sz="quarter" idx="12"/>
          </p:nvPr>
        </p:nvSpPr>
        <p:spPr/>
        <p:txBody>
          <a:bodyPr/>
          <a:lstStyle/>
          <a:p>
            <a:fld id="{C264584D-8D86-9C4B-BCB7-D88DD4318DD0}" type="slidenum">
              <a:rPr lang="en-US" smtClean="0"/>
              <a:t>‹Nº›</a:t>
            </a:fld>
            <a:endParaRPr lang="en-US"/>
          </a:p>
        </p:txBody>
      </p:sp>
    </p:spTree>
    <p:extLst>
      <p:ext uri="{BB962C8B-B14F-4D97-AF65-F5344CB8AC3E}">
        <p14:creationId xmlns:p14="http://schemas.microsoft.com/office/powerpoint/2010/main" val="3253549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100BBF-18E0-7840-9766-81E338311B2A}"/>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2A788C4F-C17C-C64A-8F13-DC184415988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xmlns="" id="{E0D93E26-6BDF-DD4B-AE2E-84CB5880957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xmlns="" id="{D6E2FD5F-B1F4-C248-89CA-DE19B00349C5}"/>
              </a:ext>
            </a:extLst>
          </p:cNvPr>
          <p:cNvSpPr>
            <a:spLocks noGrp="1"/>
          </p:cNvSpPr>
          <p:nvPr>
            <p:ph type="dt" sz="half" idx="10"/>
          </p:nvPr>
        </p:nvSpPr>
        <p:spPr/>
        <p:txBody>
          <a:bodyPr/>
          <a:lstStyle/>
          <a:p>
            <a:fld id="{73C1A5F2-11DD-174B-9F64-5C7E02E348CD}" type="datetimeFigureOut">
              <a:rPr lang="en-US" smtClean="0"/>
              <a:t>3/23/2022</a:t>
            </a:fld>
            <a:endParaRPr lang="en-US"/>
          </a:p>
        </p:txBody>
      </p:sp>
      <p:sp>
        <p:nvSpPr>
          <p:cNvPr id="6" name="Footer Placeholder 5">
            <a:extLst>
              <a:ext uri="{FF2B5EF4-FFF2-40B4-BE49-F238E27FC236}">
                <a16:creationId xmlns:a16="http://schemas.microsoft.com/office/drawing/2014/main" xmlns="" id="{895608D4-B354-E24C-A3A7-DADD518579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FFA30DB-2375-1849-BF93-007F2B8808A7}"/>
              </a:ext>
            </a:extLst>
          </p:cNvPr>
          <p:cNvSpPr>
            <a:spLocks noGrp="1"/>
          </p:cNvSpPr>
          <p:nvPr>
            <p:ph type="sldNum" sz="quarter" idx="12"/>
          </p:nvPr>
        </p:nvSpPr>
        <p:spPr/>
        <p:txBody>
          <a:bodyPr/>
          <a:lstStyle/>
          <a:p>
            <a:fld id="{C264584D-8D86-9C4B-BCB7-D88DD4318DD0}" type="slidenum">
              <a:rPr lang="en-US" smtClean="0"/>
              <a:t>‹Nº›</a:t>
            </a:fld>
            <a:endParaRPr lang="en-US"/>
          </a:p>
        </p:txBody>
      </p:sp>
    </p:spTree>
    <p:extLst>
      <p:ext uri="{BB962C8B-B14F-4D97-AF65-F5344CB8AC3E}">
        <p14:creationId xmlns:p14="http://schemas.microsoft.com/office/powerpoint/2010/main" val="3617915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7ABB8-F0AD-5748-B080-61F966525856}"/>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AB75989B-6EDE-354C-BDA7-E9225AC03EB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1F84933E-7B3D-8F4D-BACF-E5FF1754EB8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xmlns="" id="{805074D8-F3B8-684E-B284-0E8F48788551}"/>
              </a:ext>
            </a:extLst>
          </p:cNvPr>
          <p:cNvSpPr>
            <a:spLocks noGrp="1"/>
          </p:cNvSpPr>
          <p:nvPr>
            <p:ph type="dt" sz="half" idx="10"/>
          </p:nvPr>
        </p:nvSpPr>
        <p:spPr/>
        <p:txBody>
          <a:bodyPr/>
          <a:lstStyle/>
          <a:p>
            <a:fld id="{73C1A5F2-11DD-174B-9F64-5C7E02E348CD}" type="datetimeFigureOut">
              <a:rPr lang="en-US" smtClean="0"/>
              <a:t>3/23/2022</a:t>
            </a:fld>
            <a:endParaRPr lang="en-US"/>
          </a:p>
        </p:txBody>
      </p:sp>
      <p:sp>
        <p:nvSpPr>
          <p:cNvPr id="6" name="Footer Placeholder 5">
            <a:extLst>
              <a:ext uri="{FF2B5EF4-FFF2-40B4-BE49-F238E27FC236}">
                <a16:creationId xmlns:a16="http://schemas.microsoft.com/office/drawing/2014/main" xmlns="" id="{52499077-0A5A-2C4F-9034-1FC92873B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C415057-46C6-C243-8492-D5E1E0E94B5E}"/>
              </a:ext>
            </a:extLst>
          </p:cNvPr>
          <p:cNvSpPr>
            <a:spLocks noGrp="1"/>
          </p:cNvSpPr>
          <p:nvPr>
            <p:ph type="sldNum" sz="quarter" idx="12"/>
          </p:nvPr>
        </p:nvSpPr>
        <p:spPr/>
        <p:txBody>
          <a:bodyPr/>
          <a:lstStyle/>
          <a:p>
            <a:fld id="{C264584D-8D86-9C4B-BCB7-D88DD4318DD0}" type="slidenum">
              <a:rPr lang="en-US" smtClean="0"/>
              <a:t>‹Nº›</a:t>
            </a:fld>
            <a:endParaRPr lang="en-US"/>
          </a:p>
        </p:txBody>
      </p:sp>
    </p:spTree>
    <p:extLst>
      <p:ext uri="{BB962C8B-B14F-4D97-AF65-F5344CB8AC3E}">
        <p14:creationId xmlns:p14="http://schemas.microsoft.com/office/powerpoint/2010/main" val="456996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D740E0-BBAC-8142-A497-E3A188CE63C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EA632C05-59DB-FE47-BE35-83B5CF1EA9D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4B686F32-D7C4-2348-85FF-EFA2A2548980}"/>
              </a:ext>
            </a:extLst>
          </p:cNvPr>
          <p:cNvSpPr>
            <a:spLocks noGrp="1"/>
          </p:cNvSpPr>
          <p:nvPr>
            <p:ph type="dt" sz="half" idx="10"/>
          </p:nvPr>
        </p:nvSpPr>
        <p:spPr/>
        <p:txBody>
          <a:bodyPr/>
          <a:lstStyle/>
          <a:p>
            <a:fld id="{73C1A5F2-11DD-174B-9F64-5C7E02E348CD}" type="datetimeFigureOut">
              <a:rPr lang="en-US" smtClean="0"/>
              <a:t>3/23/2022</a:t>
            </a:fld>
            <a:endParaRPr lang="en-US"/>
          </a:p>
        </p:txBody>
      </p:sp>
      <p:sp>
        <p:nvSpPr>
          <p:cNvPr id="5" name="Footer Placeholder 4">
            <a:extLst>
              <a:ext uri="{FF2B5EF4-FFF2-40B4-BE49-F238E27FC236}">
                <a16:creationId xmlns:a16="http://schemas.microsoft.com/office/drawing/2014/main" xmlns="" id="{8E243165-7BAA-9B4D-ABBC-A9651FBC0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2C89F0-5994-9D41-95F2-7CDE727830A4}"/>
              </a:ext>
            </a:extLst>
          </p:cNvPr>
          <p:cNvSpPr>
            <a:spLocks noGrp="1"/>
          </p:cNvSpPr>
          <p:nvPr>
            <p:ph type="sldNum" sz="quarter" idx="12"/>
          </p:nvPr>
        </p:nvSpPr>
        <p:spPr/>
        <p:txBody>
          <a:bodyPr/>
          <a:lstStyle/>
          <a:p>
            <a:fld id="{C264584D-8D86-9C4B-BCB7-D88DD4318DD0}" type="slidenum">
              <a:rPr lang="en-US" smtClean="0"/>
              <a:t>‹Nº›</a:t>
            </a:fld>
            <a:endParaRPr lang="en-US"/>
          </a:p>
        </p:txBody>
      </p:sp>
    </p:spTree>
    <p:extLst>
      <p:ext uri="{BB962C8B-B14F-4D97-AF65-F5344CB8AC3E}">
        <p14:creationId xmlns:p14="http://schemas.microsoft.com/office/powerpoint/2010/main" val="3776946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DD6CD8B-4482-954A-9F0A-E05487B19C1D}"/>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CB262C25-BFB0-614D-B654-3150A1FE1B55}"/>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8AF85397-5299-2D4D-BD48-30CEB4E3B3F7}"/>
              </a:ext>
            </a:extLst>
          </p:cNvPr>
          <p:cNvSpPr>
            <a:spLocks noGrp="1"/>
          </p:cNvSpPr>
          <p:nvPr>
            <p:ph type="dt" sz="half" idx="10"/>
          </p:nvPr>
        </p:nvSpPr>
        <p:spPr/>
        <p:txBody>
          <a:bodyPr/>
          <a:lstStyle/>
          <a:p>
            <a:fld id="{73C1A5F2-11DD-174B-9F64-5C7E02E348CD}" type="datetimeFigureOut">
              <a:rPr lang="en-US" smtClean="0"/>
              <a:t>3/23/2022</a:t>
            </a:fld>
            <a:endParaRPr lang="en-US"/>
          </a:p>
        </p:txBody>
      </p:sp>
      <p:sp>
        <p:nvSpPr>
          <p:cNvPr id="5" name="Footer Placeholder 4">
            <a:extLst>
              <a:ext uri="{FF2B5EF4-FFF2-40B4-BE49-F238E27FC236}">
                <a16:creationId xmlns:a16="http://schemas.microsoft.com/office/drawing/2014/main" xmlns="" id="{D44A9BB2-0629-5A43-813C-F21F771F8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B34DA3-CB34-1B46-B253-B6ED32546B6C}"/>
              </a:ext>
            </a:extLst>
          </p:cNvPr>
          <p:cNvSpPr>
            <a:spLocks noGrp="1"/>
          </p:cNvSpPr>
          <p:nvPr>
            <p:ph type="sldNum" sz="quarter" idx="12"/>
          </p:nvPr>
        </p:nvSpPr>
        <p:spPr/>
        <p:txBody>
          <a:bodyPr/>
          <a:lstStyle/>
          <a:p>
            <a:fld id="{C264584D-8D86-9C4B-BCB7-D88DD4318DD0}" type="slidenum">
              <a:rPr lang="en-US" smtClean="0"/>
              <a:t>‹Nº›</a:t>
            </a:fld>
            <a:endParaRPr lang="en-US"/>
          </a:p>
        </p:txBody>
      </p:sp>
    </p:spTree>
    <p:extLst>
      <p:ext uri="{BB962C8B-B14F-4D97-AF65-F5344CB8AC3E}">
        <p14:creationId xmlns:p14="http://schemas.microsoft.com/office/powerpoint/2010/main" val="331150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7" y="2175154"/>
            <a:ext cx="8633531" cy="369332"/>
          </a:xfrm>
          <a:prstGeom prst="rect">
            <a:avLst/>
          </a:prstGeom>
        </p:spPr>
        <p:txBody>
          <a:bodyPr lIns="0" tIns="0" rIns="0" bIns="0" anchor="ctr" anchorCtr="0">
            <a:noAutofit/>
          </a:bodyPr>
          <a:lstStyle>
            <a:lvl1pPr algn="l">
              <a:defRPr sz="24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57" y="2634498"/>
            <a:ext cx="8633531" cy="215444"/>
          </a:xfrm>
          <a:prstGeom prst="rect">
            <a:avLst/>
          </a:prstGeom>
        </p:spPr>
        <p:txBody>
          <a:bodyPr lIns="0" tIns="0" rIns="0" bIns="0" anchor="ctr" anchorCtr="0">
            <a:noAutofit/>
          </a:bodyPr>
          <a:lstStyle>
            <a:lvl1pPr marL="0" indent="0">
              <a:buNone/>
              <a:defRPr sz="1400"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14"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7034" y="4494997"/>
            <a:ext cx="2041798" cy="562953"/>
          </a:xfrm>
          <a:prstGeom prst="rect">
            <a:avLst/>
          </a:prstGeom>
        </p:spPr>
      </p:pic>
    </p:spTree>
    <p:extLst>
      <p:ext uri="{BB962C8B-B14F-4D97-AF65-F5344CB8AC3E}">
        <p14:creationId xmlns:p14="http://schemas.microsoft.com/office/powerpoint/2010/main" val="1669804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dirty="0"/>
              <a:t>Click To Edit Optional Subtitle</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‹Nº›</a:t>
            </a:fld>
            <a:endParaRPr lang="en-US" dirty="0"/>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White_RGB.png"/>
          <p:cNvPicPr>
            <a:picLocks noChangeAspect="1"/>
          </p:cNvPicPr>
          <p:nvPr userDrawn="1"/>
        </p:nvPicPr>
        <p:blipFill>
          <a:blip r:embed="rId2" cstate="print"/>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2945837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565650" y="-2"/>
            <a:ext cx="4578351"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‹Nº›</a:t>
            </a:fld>
            <a:endParaRPr lang="en-US" dirty="0"/>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198943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hasCustomPrompt="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‹Nº›</a:t>
            </a:fld>
            <a:endParaRPr lang="en-US" dirty="0"/>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10" name="Rechteck 7"/>
          <p:cNvSpPr/>
          <p:nvPr userDrawn="1"/>
        </p:nvSpPr>
        <p:spPr>
          <a:xfrm>
            <a:off x="5032059"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chemeClr val="accent1"/>
              </a:solidFill>
              <a:latin typeface="+mn-lt"/>
              <a:ea typeface="Arial Unicode MS" pitchFamily="34" charset="-128"/>
              <a:cs typeface="Arial" pitchFamily="34" charset="0"/>
            </a:endParaRPr>
          </a:p>
        </p:txBody>
      </p:sp>
      <p:sp>
        <p:nvSpPr>
          <p:cNvPr id="11" name="Rechteck 8"/>
          <p:cNvSpPr/>
          <p:nvPr userDrawn="1"/>
        </p:nvSpPr>
        <p:spPr>
          <a:xfrm>
            <a:off x="5616268"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endParaRPr lang="en-US" sz="1300" b="1" dirty="0">
              <a:solidFill>
                <a:schemeClr val="accent1"/>
              </a:solidFill>
              <a:latin typeface="+mn-lt"/>
              <a:cs typeface="Arial" pitchFamily="34" charset="0"/>
            </a:endParaRPr>
          </a:p>
        </p:txBody>
      </p:sp>
      <p:sp>
        <p:nvSpPr>
          <p:cNvPr id="12" name="Rechteck 10"/>
          <p:cNvSpPr/>
          <p:nvPr userDrawn="1"/>
        </p:nvSpPr>
        <p:spPr>
          <a:xfrm>
            <a:off x="5028791"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13" name="Rechteck 11"/>
          <p:cNvSpPr/>
          <p:nvPr userDrawn="1"/>
        </p:nvSpPr>
        <p:spPr>
          <a:xfrm>
            <a:off x="5624172"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31" name="Rechteck 10"/>
          <p:cNvSpPr/>
          <p:nvPr userDrawn="1"/>
        </p:nvSpPr>
        <p:spPr>
          <a:xfrm>
            <a:off x="5028791"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32" name="Rechteck 11"/>
          <p:cNvSpPr/>
          <p:nvPr userDrawn="1"/>
        </p:nvSpPr>
        <p:spPr>
          <a:xfrm>
            <a:off x="5624172"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5" name="Rechteck 10"/>
          <p:cNvSpPr/>
          <p:nvPr userDrawn="1"/>
        </p:nvSpPr>
        <p:spPr>
          <a:xfrm>
            <a:off x="5028791"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6" name="Rechteck 11"/>
          <p:cNvSpPr/>
          <p:nvPr userDrawn="1"/>
        </p:nvSpPr>
        <p:spPr>
          <a:xfrm>
            <a:off x="5624172"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7" name="Rechteck 10"/>
          <p:cNvSpPr/>
          <p:nvPr userDrawn="1"/>
        </p:nvSpPr>
        <p:spPr>
          <a:xfrm>
            <a:off x="5028791"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8" name="Rechteck 11"/>
          <p:cNvSpPr/>
          <p:nvPr userDrawn="1"/>
        </p:nvSpPr>
        <p:spPr>
          <a:xfrm>
            <a:off x="5624172"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9" name="Rechteck 10"/>
          <p:cNvSpPr/>
          <p:nvPr userDrawn="1"/>
        </p:nvSpPr>
        <p:spPr>
          <a:xfrm>
            <a:off x="5028791"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0" name="Rechteck 11"/>
          <p:cNvSpPr/>
          <p:nvPr userDrawn="1"/>
        </p:nvSpPr>
        <p:spPr>
          <a:xfrm>
            <a:off x="5624172"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1" name="Rechteck 10"/>
          <p:cNvSpPr/>
          <p:nvPr userDrawn="1"/>
        </p:nvSpPr>
        <p:spPr>
          <a:xfrm>
            <a:off x="5028791"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2" name="Rechteck 11"/>
          <p:cNvSpPr/>
          <p:nvPr userDrawn="1"/>
        </p:nvSpPr>
        <p:spPr>
          <a:xfrm>
            <a:off x="5624172"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5" name="Rechteck 10"/>
          <p:cNvSpPr/>
          <p:nvPr userDrawn="1"/>
        </p:nvSpPr>
        <p:spPr>
          <a:xfrm>
            <a:off x="5028791"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6" name="Rechteck 11"/>
          <p:cNvSpPr/>
          <p:nvPr userDrawn="1"/>
        </p:nvSpPr>
        <p:spPr>
          <a:xfrm>
            <a:off x="5624172"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5004100" y="382137"/>
            <a:ext cx="509596" cy="210641"/>
          </a:xfrm>
          <a:prstGeom prst="rect">
            <a:avLst/>
          </a:prstGeom>
        </p:spPr>
        <p:txBody>
          <a:bodyPr anchor="ctr"/>
          <a:lstStyle>
            <a:lvl1pPr algn="ctr">
              <a:buNone/>
              <a:defRPr sz="1300"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5006372" y="875737"/>
            <a:ext cx="509596" cy="210641"/>
          </a:xfrm>
          <a:prstGeom prst="rect">
            <a:avLst/>
          </a:prstGeom>
        </p:spPr>
        <p:txBody>
          <a:bodyPr anchor="ctr"/>
          <a:lstStyle>
            <a:lvl1pPr algn="ctr">
              <a:buNone/>
              <a:defRPr sz="1300"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4994996" y="1410281"/>
            <a:ext cx="509596" cy="210641"/>
          </a:xfrm>
          <a:prstGeom prst="rect">
            <a:avLst/>
          </a:prstGeom>
        </p:spPr>
        <p:txBody>
          <a:bodyPr anchor="ctr"/>
          <a:lstStyle>
            <a:lvl1pPr algn="ctr">
              <a:buNone/>
              <a:defRPr sz="1300"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5620528" y="1423929"/>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4992724" y="1926633"/>
            <a:ext cx="509596" cy="210641"/>
          </a:xfrm>
          <a:prstGeom prst="rect">
            <a:avLst/>
          </a:prstGeom>
        </p:spPr>
        <p:txBody>
          <a:bodyPr anchor="ctr"/>
          <a:lstStyle>
            <a:lvl1pPr algn="ctr">
              <a:buNone/>
              <a:defRPr sz="1300"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5618256" y="19402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4994996" y="2420233"/>
            <a:ext cx="509596" cy="210641"/>
          </a:xfrm>
          <a:prstGeom prst="rect">
            <a:avLst/>
          </a:prstGeom>
        </p:spPr>
        <p:txBody>
          <a:bodyPr anchor="ctr"/>
          <a:lstStyle>
            <a:lvl1pPr algn="ctr">
              <a:buNone/>
              <a:defRPr sz="1300"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5620528" y="24338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4997268" y="2954777"/>
            <a:ext cx="509596" cy="210641"/>
          </a:xfrm>
          <a:prstGeom prst="rect">
            <a:avLst/>
          </a:prstGeom>
        </p:spPr>
        <p:txBody>
          <a:bodyPr anchor="ctr"/>
          <a:lstStyle>
            <a:lvl1pPr algn="ctr">
              <a:buNone/>
              <a:defRPr sz="1300"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5609152" y="296842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4983620" y="3487049"/>
            <a:ext cx="509596" cy="210641"/>
          </a:xfrm>
          <a:prstGeom prst="rect">
            <a:avLst/>
          </a:prstGeom>
        </p:spPr>
        <p:txBody>
          <a:bodyPr anchor="ctr"/>
          <a:lstStyle>
            <a:lvl1pPr algn="ctr">
              <a:buNone/>
              <a:defRPr sz="1300"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5622800" y="3500697"/>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4985892" y="4021593"/>
            <a:ext cx="509596" cy="210641"/>
          </a:xfrm>
          <a:prstGeom prst="rect">
            <a:avLst/>
          </a:prstGeom>
        </p:spPr>
        <p:txBody>
          <a:bodyPr anchor="ctr"/>
          <a:lstStyle>
            <a:lvl1pPr algn="ctr">
              <a:buNone/>
              <a:defRPr sz="1300"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5611424" y="4035241"/>
            <a:ext cx="3145878" cy="208365"/>
          </a:xfrm>
          <a:prstGeom prst="rect">
            <a:avLst/>
          </a:prstGeom>
        </p:spPr>
        <p:txBody>
          <a:bodyPr anchor="ctr"/>
          <a:lstStyle>
            <a:lvl1pPr>
              <a:buNone/>
              <a:defRPr sz="1300" b="1">
                <a:solidFill>
                  <a:schemeClr val="accent1"/>
                </a:solidFill>
              </a:defRPr>
            </a:lvl1pPr>
          </a:lstStyle>
          <a:p>
            <a:r>
              <a:rPr lang="en-US" dirty="0"/>
              <a:t>Edit text</a:t>
            </a:r>
          </a:p>
        </p:txBody>
      </p:sp>
    </p:spTree>
    <p:extLst>
      <p:ext uri="{BB962C8B-B14F-4D97-AF65-F5344CB8AC3E}">
        <p14:creationId xmlns:p14="http://schemas.microsoft.com/office/powerpoint/2010/main" val="198943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52413" y="982952"/>
            <a:ext cx="3749962" cy="3418927"/>
          </a:xfrm>
          <a:prstGeom prst="rect">
            <a:avLst/>
          </a:prstGeom>
          <a:noFill/>
        </p:spPr>
        <p:txBody>
          <a:bodyPr vert="horz" wrap="square" lIns="0" tIns="0" rIns="0" bIns="0">
            <a:noAutofit/>
          </a:bodyPr>
          <a:lstStyle>
            <a:lvl1pPr marL="236538" indent="-236538">
              <a:buClr>
                <a:schemeClr val="tx2"/>
              </a:buClr>
              <a:buFont typeface="Arial" panose="020B0604020202020204" pitchFamily="34" charset="0"/>
              <a:buNone/>
              <a:defRPr sz="1800">
                <a:solidFill>
                  <a:schemeClr val="accent1"/>
                </a:solidFill>
              </a:defRPr>
            </a:lvl1pPr>
            <a:lvl2pPr marL="457200" indent="-220663">
              <a:buClr>
                <a:schemeClr val="tx2"/>
              </a:buClr>
              <a:buFont typeface="Arial" panose="020B0604020202020204" pitchFamily="34" charset="0"/>
              <a:buChar char="•"/>
              <a:defRPr sz="1600">
                <a:solidFill>
                  <a:schemeClr val="accent1"/>
                </a:solidFill>
              </a:defRPr>
            </a:lvl2pPr>
            <a:lvl3pPr marL="630238" indent="-173038">
              <a:buClr>
                <a:schemeClr val="tx2"/>
              </a:buClr>
              <a:buFont typeface="Arial" panose="020B0604020202020204" pitchFamily="34" charset="0"/>
              <a:buChar char="•"/>
              <a:defRPr sz="14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dirty="0"/>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10" name="Picture 9"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3518578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anchor="ctr" anchorCtr="0">
            <a:noAutofit/>
          </a:bodyPr>
          <a:lstStyle>
            <a:lvl1pPr algn="l">
              <a:defRPr sz="24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anchor="ctr" anchorCtr="0">
            <a:noAutofit/>
          </a:bodyPr>
          <a:lstStyle>
            <a:lvl1pPr marL="0" indent="0">
              <a:buNone/>
              <a:defRPr sz="1400"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3554839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‹Nº›</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dirty="0"/>
              <a:t>CLICK TO EDIT QUOTE OR CALLOUT</a:t>
            </a:r>
          </a:p>
        </p:txBody>
      </p:sp>
    </p:spTree>
    <p:extLst>
      <p:ext uri="{BB962C8B-B14F-4D97-AF65-F5344CB8AC3E}">
        <p14:creationId xmlns:p14="http://schemas.microsoft.com/office/powerpoint/2010/main" val="2521642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xmlns="" id="{EF69F643-9890-4489-9AA5-7DE1F660E960}"/>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en-US" sz="6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154865921"/>
      </p:ext>
    </p:extLst>
  </p:cSld>
  <p:clrMap bg1="lt1" tx1="dk1" bg2="lt2" tx2="dk2" accent1="accent1" accent2="accent2" accent3="accent3" accent4="accent4" accent5="accent5" accent6="accent6" hlink="hlink" folHlink="folHlink"/>
  <p:sldLayoutIdLst>
    <p:sldLayoutId id="2147483667" r:id="rId1"/>
    <p:sldLayoutId id="2147483714" r:id="rId2"/>
    <p:sldLayoutId id="2147483715" r:id="rId3"/>
    <p:sldLayoutId id="2147483716" r:id="rId4"/>
    <p:sldLayoutId id="2147483717" r:id="rId5"/>
    <p:sldLayoutId id="2147483726"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hdr="0" dt="0"/>
  <p:txStyles>
    <p:titleStyle>
      <a:lvl1pPr algn="ctr" defTabSz="457184" rtl="0" eaLnBrk="1" latinLnBrk="0" hangingPunct="1">
        <a:spcBef>
          <a:spcPct val="0"/>
        </a:spcBef>
        <a:buNone/>
        <a:defRPr sz="4400" kern="1200">
          <a:solidFill>
            <a:schemeClr val="tx1"/>
          </a:solidFill>
          <a:latin typeface="+mj-lt"/>
          <a:ea typeface="+mj-ea"/>
          <a:cs typeface="+mj-cs"/>
        </a:defRPr>
      </a:lvl1pPr>
    </p:titleStyle>
    <p:bodyStyle>
      <a:lvl1pPr marL="342888" indent="-342888" algn="l" defTabSz="457184" rtl="0" eaLnBrk="1" latinLnBrk="0" hangingPunct="1">
        <a:spcBef>
          <a:spcPct val="20000"/>
        </a:spcBef>
        <a:buFont typeface="Arial"/>
        <a:buChar char="•"/>
        <a:defRPr sz="3200" kern="1200">
          <a:solidFill>
            <a:schemeClr val="tx1"/>
          </a:solidFill>
          <a:latin typeface="+mn-lt"/>
          <a:ea typeface="+mn-ea"/>
          <a:cs typeface="+mn-cs"/>
        </a:defRPr>
      </a:lvl1pPr>
      <a:lvl2pPr marL="742924" indent="-285740" algn="l" defTabSz="457184" rtl="0" eaLnBrk="1" latinLnBrk="0" hangingPunct="1">
        <a:spcBef>
          <a:spcPct val="20000"/>
        </a:spcBef>
        <a:buFont typeface="Arial"/>
        <a:buChar char="–"/>
        <a:defRPr sz="2800" kern="1200">
          <a:solidFill>
            <a:schemeClr val="tx1"/>
          </a:solidFill>
          <a:latin typeface="+mn-lt"/>
          <a:ea typeface="+mn-ea"/>
          <a:cs typeface="+mn-cs"/>
        </a:defRPr>
      </a:lvl2pPr>
      <a:lvl3pPr marL="1142960" indent="-228592" algn="l" defTabSz="457184" rtl="0" eaLnBrk="1" latinLnBrk="0" hangingPunct="1">
        <a:spcBef>
          <a:spcPct val="20000"/>
        </a:spcBef>
        <a:buFont typeface="Arial"/>
        <a:buChar char="•"/>
        <a:defRPr sz="2400" kern="1200">
          <a:solidFill>
            <a:schemeClr val="tx1"/>
          </a:solidFill>
          <a:latin typeface="+mn-lt"/>
          <a:ea typeface="+mn-ea"/>
          <a:cs typeface="+mn-cs"/>
        </a:defRPr>
      </a:lvl3pPr>
      <a:lvl4pPr marL="1600144" indent="-228592" algn="l" defTabSz="457184" rtl="0" eaLnBrk="1" latinLnBrk="0" hangingPunct="1">
        <a:spcBef>
          <a:spcPct val="20000"/>
        </a:spcBef>
        <a:buFont typeface="Arial"/>
        <a:buChar char="–"/>
        <a:defRPr sz="2000" kern="1200">
          <a:solidFill>
            <a:schemeClr val="tx1"/>
          </a:solidFill>
          <a:latin typeface="+mn-lt"/>
          <a:ea typeface="+mn-ea"/>
          <a:cs typeface="+mn-cs"/>
        </a:defRPr>
      </a:lvl4pPr>
      <a:lvl5pPr marL="2057328" indent="-228592" algn="l" defTabSz="457184" rtl="0" eaLnBrk="1" latinLnBrk="0" hangingPunct="1">
        <a:spcBef>
          <a:spcPct val="20000"/>
        </a:spcBef>
        <a:buFont typeface="Arial"/>
        <a:buChar char="»"/>
        <a:defRPr sz="2000" kern="1200">
          <a:solidFill>
            <a:schemeClr val="tx1"/>
          </a:solidFill>
          <a:latin typeface="+mn-lt"/>
          <a:ea typeface="+mn-ea"/>
          <a:cs typeface="+mn-cs"/>
        </a:defRPr>
      </a:lvl5pPr>
      <a:lvl6pPr marL="2514511" indent="-228592" algn="l" defTabSz="457184" rtl="0" eaLnBrk="1" latinLnBrk="0" hangingPunct="1">
        <a:spcBef>
          <a:spcPct val="20000"/>
        </a:spcBef>
        <a:buFont typeface="Arial"/>
        <a:buChar char="•"/>
        <a:defRPr sz="2000" kern="1200">
          <a:solidFill>
            <a:schemeClr val="tx1"/>
          </a:solidFill>
          <a:latin typeface="+mn-lt"/>
          <a:ea typeface="+mn-ea"/>
          <a:cs typeface="+mn-cs"/>
        </a:defRPr>
      </a:lvl6pPr>
      <a:lvl7pPr marL="2971695" indent="-228592" algn="l" defTabSz="457184" rtl="0" eaLnBrk="1" latinLnBrk="0" hangingPunct="1">
        <a:spcBef>
          <a:spcPct val="20000"/>
        </a:spcBef>
        <a:buFont typeface="Arial"/>
        <a:buChar char="•"/>
        <a:defRPr sz="2000" kern="1200">
          <a:solidFill>
            <a:schemeClr val="tx1"/>
          </a:solidFill>
          <a:latin typeface="+mn-lt"/>
          <a:ea typeface="+mn-ea"/>
          <a:cs typeface="+mn-cs"/>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7" y="230188"/>
            <a:ext cx="8633531" cy="369332"/>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‹Nº›</a:t>
            </a:fld>
            <a:endParaRPr lang="en-US" dirty="0"/>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p:nvPicPr>
        <p:blipFill>
          <a:blip r:embed="rId14" cstate="print"/>
          <a:stretch>
            <a:fillRect/>
          </a:stretch>
        </p:blipFill>
        <p:spPr>
          <a:xfrm>
            <a:off x="7067034" y="4494997"/>
            <a:ext cx="2041798" cy="562953"/>
          </a:xfrm>
          <a:prstGeom prst="rect">
            <a:avLst/>
          </a:prstGeom>
        </p:spPr>
      </p:pic>
      <p:sp>
        <p:nvSpPr>
          <p:cNvPr id="3"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xmlns="" id="{0EDFA056-4D71-453A-8CEB-1CC72DB7D448}"/>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en-US" sz="6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699579025"/>
      </p:ext>
    </p:extLst>
  </p:cSld>
  <p:clrMap bg1="lt1" tx1="dk1" bg2="lt2" tx2="dk2" accent1="accent1" accent2="accent2" accent3="accent3" accent4="accent4" accent5="accent5" accent6="accent6" hlink="hlink" folHlink="folHlink"/>
  <p:sldLayoutIdLst>
    <p:sldLayoutId id="2147483650" r:id="rId1"/>
    <p:sldLayoutId id="2147483658" r:id="rId2"/>
    <p:sldLayoutId id="2147483651" r:id="rId3"/>
    <p:sldLayoutId id="2147483676" r:id="rId4"/>
    <p:sldLayoutId id="2147483653" r:id="rId5"/>
    <p:sldLayoutId id="2147483661" r:id="rId6"/>
    <p:sldLayoutId id="2147483677" r:id="rId7"/>
    <p:sldLayoutId id="2147483660" r:id="rId8"/>
    <p:sldLayoutId id="2147483713" r:id="rId9"/>
    <p:sldLayoutId id="2147483678" r:id="rId10"/>
    <p:sldLayoutId id="2147483709" r:id="rId11"/>
    <p:sldLayoutId id="2147483710" r:id="rId12"/>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E346315-9387-8646-A8A2-B56A6778047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97E10BE0-734C-BB42-AD9D-B2E55183F64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D98C8E98-0ACF-CB44-B394-11ABEB5B48C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3C1A5F2-11DD-174B-9F64-5C7E02E348CD}" type="datetimeFigureOut">
              <a:rPr lang="en-US" smtClean="0"/>
              <a:t>3/23/2022</a:t>
            </a:fld>
            <a:endParaRPr lang="en-US"/>
          </a:p>
        </p:txBody>
      </p:sp>
      <p:sp>
        <p:nvSpPr>
          <p:cNvPr id="5" name="Footer Placeholder 4">
            <a:extLst>
              <a:ext uri="{FF2B5EF4-FFF2-40B4-BE49-F238E27FC236}">
                <a16:creationId xmlns:a16="http://schemas.microsoft.com/office/drawing/2014/main" xmlns="" id="{660E1011-897F-4B47-80D6-039F4AF1AC4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DA43690-DC6D-B54D-9358-5A944F128B3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264584D-8D86-9C4B-BCB7-D88DD4318DD0}" type="slidenum">
              <a:rPr lang="en-US" smtClean="0"/>
              <a:t>‹Nº›</a:t>
            </a:fld>
            <a:endParaRPr lang="en-US"/>
          </a:p>
        </p:txBody>
      </p:sp>
      <p:sp>
        <p:nvSpPr>
          <p:cNvPr id="7"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xmlns="" id="{B35EDBEB-81C5-48A5-A57C-37F3BFA02669}"/>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en-US" sz="6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45961396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4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30.emf"/><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39.emf"/><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7.xml"/><Relationship Id="rId1" Type="http://schemas.openxmlformats.org/officeDocument/2006/relationships/video" Target="https://www.youtube.com/embed/2zUn9ptu-Z0?feature=oembe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747891" y="4857155"/>
            <a:ext cx="525690" cy="92333"/>
          </a:xfrm>
        </p:spPr>
        <p:txBody>
          <a:bodyPr anchor="ctr">
            <a:normAutofit/>
          </a:bodyPr>
          <a:lstStyle/>
          <a:p>
            <a:pPr>
              <a:spcAft>
                <a:spcPts val="600"/>
              </a:spcAft>
            </a:pPr>
            <a:r>
              <a:rPr lang="en-US"/>
              <a:t>Page </a:t>
            </a:r>
            <a:fld id="{5A9C12DC-491F-9444-86A2-13AC5C62A2FC}" type="slidenum">
              <a:rPr lang="en-US" smtClean="0"/>
              <a:pPr>
                <a:spcAft>
                  <a:spcPts val="600"/>
                </a:spcAft>
              </a:pPr>
              <a:t>1</a:t>
            </a:fld>
            <a:endParaRPr lang="en-US"/>
          </a:p>
        </p:txBody>
      </p:sp>
      <p:sp>
        <p:nvSpPr>
          <p:cNvPr id="4" name="Footer Placeholder 3"/>
          <p:cNvSpPr>
            <a:spLocks noGrp="1"/>
          </p:cNvSpPr>
          <p:nvPr>
            <p:ph type="ftr" sz="quarter" idx="3"/>
          </p:nvPr>
        </p:nvSpPr>
        <p:spPr>
          <a:xfrm>
            <a:off x="252413" y="4857155"/>
            <a:ext cx="1509767" cy="92333"/>
          </a:xfrm>
        </p:spPr>
        <p:txBody>
          <a:bodyPr wrap="square" anchor="ctr">
            <a:normAutofit/>
          </a:bodyPr>
          <a:lstStyle/>
          <a:p>
            <a:pPr>
              <a:spcAft>
                <a:spcPts val="600"/>
              </a:spcAft>
            </a:pPr>
            <a:r>
              <a:rPr lang="en-US"/>
              <a:t>Confidential Property of Schneider Electric |</a:t>
            </a:r>
          </a:p>
        </p:txBody>
      </p:sp>
      <p:pic>
        <p:nvPicPr>
          <p:cNvPr id="7" name="Marcador de contenido 6" descr="Un dibujo con letras&#10;&#10;Descripción generada automáticamente con confianza media">
            <a:extLst>
              <a:ext uri="{FF2B5EF4-FFF2-40B4-BE49-F238E27FC236}">
                <a16:creationId xmlns:a16="http://schemas.microsoft.com/office/drawing/2014/main" xmlns="" id="{056DD110-87D3-4524-A6D6-619B95A9CBD1}"/>
              </a:ext>
            </a:extLst>
          </p:cNvPr>
          <p:cNvPicPr>
            <a:picLocks noGrp="1" noChangeAspect="1"/>
          </p:cNvPicPr>
          <p:nvPr>
            <p:ph sz="quarter" idx="24"/>
          </p:nvPr>
        </p:nvPicPr>
        <p:blipFill>
          <a:blip r:embed="rId3" cstate="email">
            <a:extLst>
              <a:ext uri="{28A0092B-C50C-407E-A947-70E740481C1C}">
                <a14:useLocalDpi xmlns:a14="http://schemas.microsoft.com/office/drawing/2010/main" val="0"/>
              </a:ext>
            </a:extLst>
          </a:blip>
          <a:stretch>
            <a:fillRect/>
          </a:stretch>
        </p:blipFill>
        <p:spPr>
          <a:xfrm>
            <a:off x="1953550" y="939071"/>
            <a:ext cx="5106983" cy="1385887"/>
          </a:xfrm>
        </p:spPr>
      </p:pic>
      <p:pic>
        <p:nvPicPr>
          <p:cNvPr id="11" name="Imagen 10" descr="Dibujo con letras blancas&#10;&#10;Descripción generada automáticamente con confianza media">
            <a:extLst>
              <a:ext uri="{FF2B5EF4-FFF2-40B4-BE49-F238E27FC236}">
                <a16:creationId xmlns:a16="http://schemas.microsoft.com/office/drawing/2014/main" xmlns="" id="{5513643F-452D-41D0-B2DD-870FAD1918E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07296" y="2974730"/>
            <a:ext cx="2859263" cy="1043632"/>
          </a:xfrm>
          <a:prstGeom prst="rect">
            <a:avLst/>
          </a:prstGeom>
        </p:spPr>
      </p:pic>
      <p:pic>
        <p:nvPicPr>
          <p:cNvPr id="13" name="Imagen 12" descr="Texto&#10;&#10;Descripción generada automáticamente con confianza media">
            <a:extLst>
              <a:ext uri="{FF2B5EF4-FFF2-40B4-BE49-F238E27FC236}">
                <a16:creationId xmlns:a16="http://schemas.microsoft.com/office/drawing/2014/main" xmlns="" id="{F498263D-624B-483D-9CEB-233A1BCA85B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84231" y="2974730"/>
            <a:ext cx="2760017" cy="104363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8756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n 1">
            <a:extLst>
              <a:ext uri="{FF2B5EF4-FFF2-40B4-BE49-F238E27FC236}">
                <a16:creationId xmlns:a16="http://schemas.microsoft.com/office/drawing/2014/main" xmlns="" id="{804F4501-3158-49F3-AA0C-77A7E0DA2886}"/>
              </a:ext>
            </a:extLst>
          </p:cNvPr>
          <p:cNvPicPr>
            <a:picLocks noChangeAspect="1"/>
          </p:cNvPicPr>
          <p:nvPr/>
        </p:nvPicPr>
        <p:blipFill rotWithShape="1">
          <a:blip r:embed="rId3"/>
          <a:srcRect b="19"/>
          <a:stretch/>
        </p:blipFill>
        <p:spPr>
          <a:xfrm>
            <a:off x="20" y="961"/>
            <a:ext cx="9143980" cy="5142539"/>
          </a:xfrm>
          <a:prstGeom prst="rect">
            <a:avLst/>
          </a:prstGeom>
        </p:spPr>
      </p:pic>
    </p:spTree>
    <p:extLst>
      <p:ext uri="{BB962C8B-B14F-4D97-AF65-F5344CB8AC3E}">
        <p14:creationId xmlns:p14="http://schemas.microsoft.com/office/powerpoint/2010/main" val="14241825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n 1">
            <a:extLst>
              <a:ext uri="{FF2B5EF4-FFF2-40B4-BE49-F238E27FC236}">
                <a16:creationId xmlns:a16="http://schemas.microsoft.com/office/drawing/2014/main" xmlns="" id="{9747D591-070E-4731-8060-96CB5B7918F8}"/>
              </a:ext>
            </a:extLst>
          </p:cNvPr>
          <p:cNvPicPr>
            <a:picLocks noChangeAspect="1"/>
          </p:cNvPicPr>
          <p:nvPr/>
        </p:nvPicPr>
        <p:blipFill rotWithShape="1">
          <a:blip r:embed="rId3"/>
          <a:srcRect b="19"/>
          <a:stretch/>
        </p:blipFill>
        <p:spPr>
          <a:xfrm>
            <a:off x="20" y="961"/>
            <a:ext cx="9143980" cy="5142539"/>
          </a:xfrm>
          <a:prstGeom prst="rect">
            <a:avLst/>
          </a:prstGeom>
        </p:spPr>
      </p:pic>
    </p:spTree>
    <p:extLst>
      <p:ext uri="{BB962C8B-B14F-4D97-AF65-F5344CB8AC3E}">
        <p14:creationId xmlns:p14="http://schemas.microsoft.com/office/powerpoint/2010/main" val="12728547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141FB70-C9A4-4B54-8FA6-824F151D2C0D}"/>
              </a:ext>
            </a:extLst>
          </p:cNvPr>
          <p:cNvSpPr>
            <a:spLocks noGrp="1"/>
          </p:cNvSpPr>
          <p:nvPr>
            <p:ph type="title"/>
          </p:nvPr>
        </p:nvSpPr>
        <p:spPr>
          <a:xfrm>
            <a:off x="1352746" y="3839065"/>
            <a:ext cx="6438507" cy="783226"/>
          </a:xfrm>
          <a:prstGeom prst="ellipse">
            <a:avLst/>
          </a:prstGeom>
        </p:spPr>
        <p:txBody>
          <a:bodyPr vert="horz" lIns="91440" tIns="45720" rIns="91440" bIns="45720" rtlCol="0" anchor="t">
            <a:normAutofit/>
          </a:bodyPr>
          <a:lstStyle/>
          <a:p>
            <a:pPr algn="ctr" defTabSz="914400"/>
            <a:r>
              <a:rPr lang="en-US" b="1"/>
              <a:t>Vehículo eléctrico </a:t>
            </a:r>
            <a:endParaRPr lang="en-US" b="1" dirty="0"/>
          </a:p>
        </p:txBody>
      </p:sp>
      <p:sp>
        <p:nvSpPr>
          <p:cNvPr id="8203" name="Oval 141">
            <a:extLst>
              <a:ext uri="{FF2B5EF4-FFF2-40B4-BE49-F238E27FC236}">
                <a16:creationId xmlns:a16="http://schemas.microsoft.com/office/drawing/2014/main" xmlns="" id="{0C45045A-6083-4B3E-956A-6758233752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8058" y="624670"/>
            <a:ext cx="2475738" cy="247573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04" name="Oval 143">
            <a:extLst>
              <a:ext uri="{FF2B5EF4-FFF2-40B4-BE49-F238E27FC236}">
                <a16:creationId xmlns:a16="http://schemas.microsoft.com/office/drawing/2014/main" xmlns="" id="{EBD2B2B2-1395-4E7B-87A0-BD34551C01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1502" y="748114"/>
            <a:ext cx="2228850" cy="22288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Зарядная станция EVlink Wallbox для дома, 22 кВт, 32 А, розетка T2, Schneider Electric">
            <a:extLst>
              <a:ext uri="{FF2B5EF4-FFF2-40B4-BE49-F238E27FC236}">
                <a16:creationId xmlns:a16="http://schemas.microsoft.com/office/drawing/2014/main" xmlns="" id="{CB1403DB-9B4B-4241-80FA-CD1B6ECEE95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96952" y="1173564"/>
            <a:ext cx="1377949" cy="1377949"/>
          </a:xfrm>
          <a:prstGeom prst="rect">
            <a:avLst/>
          </a:prstGeom>
          <a:scene3d>
            <a:camera prst="orthographicFront"/>
            <a:lightRig rig="contrasting" dir="t">
              <a:rot lat="0" lon="0" rev="3000000"/>
            </a:lightRig>
          </a:scene3d>
          <a:extLst>
            <a:ext uri="{909E8E84-426E-40DD-AFC4-6F175D3DCCD1}">
              <a14:hiddenFill xmlns:a14="http://schemas.microsoft.com/office/drawing/2010/main">
                <a:solidFill>
                  <a:srgbClr val="FFFFFF"/>
                </a:solidFill>
              </a14:hiddenFill>
            </a:ext>
          </a:extLst>
        </p:spPr>
      </p:pic>
      <p:sp>
        <p:nvSpPr>
          <p:cNvPr id="8205" name="Oval 145">
            <a:extLst>
              <a:ext uri="{FF2B5EF4-FFF2-40B4-BE49-F238E27FC236}">
                <a16:creationId xmlns:a16="http://schemas.microsoft.com/office/drawing/2014/main" xmlns="" id="{42875DDC-0225-45F8-B745-78688F2D1A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34131" y="624670"/>
            <a:ext cx="2475738" cy="247573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xmlns="" id="{4F329563-0961-4426-90D2-2DF4888E54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57575" y="748114"/>
            <a:ext cx="2228850" cy="22288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EVlink Smart Wallbox - Activación de Tarjetas RFID mediante Servidor Web |  Preguntas frecuentes - FAQ (frequent asked questions) | Schneider Electric  ES">
            <a:extLst>
              <a:ext uri="{FF2B5EF4-FFF2-40B4-BE49-F238E27FC236}">
                <a16:creationId xmlns:a16="http://schemas.microsoft.com/office/drawing/2014/main" xmlns="" id="{1760BE8A-C1E8-4C3B-B20C-084A9759E73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82771" y="1187617"/>
            <a:ext cx="1378458" cy="1349335"/>
          </a:xfrm>
          <a:prstGeom prst="rect">
            <a:avLst/>
          </a:prstGeom>
          <a:extLst>
            <a:ext uri="{909E8E84-426E-40DD-AFC4-6F175D3DCCD1}">
              <a14:hiddenFill xmlns:a14="http://schemas.microsoft.com/office/drawing/2010/main">
                <a:solidFill>
                  <a:srgbClr val="FFFFFF"/>
                </a:solidFill>
              </a14:hiddenFill>
            </a:ext>
          </a:extLst>
        </p:spPr>
      </p:pic>
      <p:sp>
        <p:nvSpPr>
          <p:cNvPr id="150" name="Oval 149">
            <a:extLst>
              <a:ext uri="{FF2B5EF4-FFF2-40B4-BE49-F238E27FC236}">
                <a16:creationId xmlns:a16="http://schemas.microsoft.com/office/drawing/2014/main" xmlns="" id="{12617755-D451-4BAF-9B55-518297BFF4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20204" y="624670"/>
            <a:ext cx="2475738" cy="247573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a:extLst>
              <a:ext uri="{FF2B5EF4-FFF2-40B4-BE49-F238E27FC236}">
                <a16:creationId xmlns:a16="http://schemas.microsoft.com/office/drawing/2014/main" xmlns="" id="{86C062C2-3673-4248-BE21-B51B16E63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43648" y="748114"/>
            <a:ext cx="2228850" cy="22288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Marcador de contenido 5">
            <a:extLst>
              <a:ext uri="{FF2B5EF4-FFF2-40B4-BE49-F238E27FC236}">
                <a16:creationId xmlns:a16="http://schemas.microsoft.com/office/drawing/2014/main" xmlns="" id="{E330FDA9-A631-451D-A903-46DB2E4BA4CA}"/>
              </a:ext>
            </a:extLst>
          </p:cNvPr>
          <p:cNvPicPr>
            <a:picLocks noGrp="1" noChangeAspect="1"/>
          </p:cNvPicPr>
          <p:nvPr>
            <p:ph sz="half" idx="2"/>
          </p:nvPr>
        </p:nvPicPr>
        <p:blipFill>
          <a:blip r:embed="rId5"/>
          <a:stretch>
            <a:fillRect/>
          </a:stretch>
        </p:blipFill>
        <p:spPr>
          <a:xfrm>
            <a:off x="6668844" y="1601674"/>
            <a:ext cx="1378458" cy="521221"/>
          </a:xfrm>
          <a:prstGeom prst="rect">
            <a:avLst/>
          </a:prstGeom>
        </p:spPr>
      </p:pic>
    </p:spTree>
    <p:extLst>
      <p:ext uri="{BB962C8B-B14F-4D97-AF65-F5344CB8AC3E}">
        <p14:creationId xmlns:p14="http://schemas.microsoft.com/office/powerpoint/2010/main" val="880225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6C746"/>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C4E4288A-DFC8-40A2-90E5-70E851A933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B63C2D82-D4FA-4A37-BB01-1E7B21E4FF2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23899" y="475543"/>
            <a:ext cx="846286" cy="635405"/>
            <a:chOff x="5307830" y="325570"/>
            <a:chExt cx="1128382" cy="847206"/>
          </a:xfrm>
        </p:grpSpPr>
        <p:sp>
          <p:nvSpPr>
            <p:cNvPr id="16" name="Freeform 5">
              <a:extLst>
                <a:ext uri="{FF2B5EF4-FFF2-40B4-BE49-F238E27FC236}">
                  <a16:creationId xmlns:a16="http://schemas.microsoft.com/office/drawing/2014/main" xmlns="" id="{C94E7FEF-0CE9-4AC2-94BB-02230C6DC0D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xmlns="" id="{EB546CC0-C1BC-48D2-8DA9-4B60283165C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19" name="Freeform 5">
            <a:extLst>
              <a:ext uri="{FF2B5EF4-FFF2-40B4-BE49-F238E27FC236}">
                <a16:creationId xmlns:a16="http://schemas.microsoft.com/office/drawing/2014/main" xmlns="" id="{BD2BFF02-DF78-4F07-B176-52514E1312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296630" y="1240233"/>
            <a:ext cx="3516930" cy="308626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Shape 20">
            <a:extLst>
              <a:ext uri="{FF2B5EF4-FFF2-40B4-BE49-F238E27FC236}">
                <a16:creationId xmlns:a16="http://schemas.microsoft.com/office/drawing/2014/main" xmlns="" id="{0DB06EAB-7D8C-403A-86C5-B5FD79A136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07148" y="475543"/>
            <a:ext cx="2366002" cy="2097185"/>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pic>
        <p:nvPicPr>
          <p:cNvPr id="5" name="Marcador de contenido 4">
            <a:extLst>
              <a:ext uri="{FF2B5EF4-FFF2-40B4-BE49-F238E27FC236}">
                <a16:creationId xmlns:a16="http://schemas.microsoft.com/office/drawing/2014/main" xmlns="" id="{692174D1-79FD-4B32-B75A-4A7C91C9EB73}"/>
              </a:ext>
            </a:extLst>
          </p:cNvPr>
          <p:cNvPicPr>
            <a:picLocks noChangeAspect="1"/>
          </p:cNvPicPr>
          <p:nvPr/>
        </p:nvPicPr>
        <p:blipFill>
          <a:blip r:embed="rId3"/>
          <a:stretch>
            <a:fillRect/>
          </a:stretch>
        </p:blipFill>
        <p:spPr>
          <a:xfrm>
            <a:off x="4010983" y="831709"/>
            <a:ext cx="1158331" cy="1384853"/>
          </a:xfrm>
          <a:prstGeom prst="rect">
            <a:avLst/>
          </a:prstGeom>
        </p:spPr>
      </p:pic>
      <p:pic>
        <p:nvPicPr>
          <p:cNvPr id="6" name="Marcador de contenido 5">
            <a:extLst>
              <a:ext uri="{FF2B5EF4-FFF2-40B4-BE49-F238E27FC236}">
                <a16:creationId xmlns:a16="http://schemas.microsoft.com/office/drawing/2014/main" xmlns="" id="{3066341A-A78D-4EC9-8615-F14965EA8009}"/>
              </a:ext>
            </a:extLst>
          </p:cNvPr>
          <p:cNvPicPr>
            <a:picLocks noGrp="1" noChangeAspect="1"/>
          </p:cNvPicPr>
          <p:nvPr>
            <p:ph sz="half" idx="2"/>
          </p:nvPr>
        </p:nvPicPr>
        <p:blipFill>
          <a:blip r:embed="rId4"/>
          <a:stretch>
            <a:fillRect/>
          </a:stretch>
        </p:blipFill>
        <p:spPr>
          <a:xfrm>
            <a:off x="6221629" y="1576868"/>
            <a:ext cx="1666932" cy="2413000"/>
          </a:xfrm>
          <a:prstGeom prst="rect">
            <a:avLst/>
          </a:prstGeom>
        </p:spPr>
      </p:pic>
      <p:sp>
        <p:nvSpPr>
          <p:cNvPr id="14" name="Título 13">
            <a:extLst>
              <a:ext uri="{FF2B5EF4-FFF2-40B4-BE49-F238E27FC236}">
                <a16:creationId xmlns:a16="http://schemas.microsoft.com/office/drawing/2014/main" xmlns="" id="{CE663B27-2571-4DF0-8943-5F17D3CC55B1}"/>
              </a:ext>
            </a:extLst>
          </p:cNvPr>
          <p:cNvSpPr>
            <a:spLocks noGrp="1"/>
          </p:cNvSpPr>
          <p:nvPr>
            <p:ph type="title"/>
          </p:nvPr>
        </p:nvSpPr>
        <p:spPr>
          <a:xfrm>
            <a:off x="-27360" y="2602737"/>
            <a:ext cx="5260332" cy="937180"/>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800" b="1">
                <a:solidFill>
                  <a:srgbClr val="000000"/>
                </a:solidFill>
                <a:latin typeface="Arial" panose="020B0604020202020204" pitchFamily="34" charset="0"/>
              </a:rPr>
              <a:t>Vehículos eléctricos híbridos enchufables (PHEVs</a:t>
            </a:r>
            <a:r>
              <a:rPr lang="en-US" b="1">
                <a:solidFill>
                  <a:srgbClr val="000000"/>
                </a:solidFill>
                <a:latin typeface="Arial" panose="020B0604020202020204" pitchFamily="34" charset="0"/>
              </a:rPr>
              <a:t>)</a:t>
            </a:r>
            <a:endParaRPr lang="en-US" dirty="0"/>
          </a:p>
        </p:txBody>
      </p:sp>
      <p:sp>
        <p:nvSpPr>
          <p:cNvPr id="18" name="Marcador de contenido 17">
            <a:extLst>
              <a:ext uri="{FF2B5EF4-FFF2-40B4-BE49-F238E27FC236}">
                <a16:creationId xmlns:a16="http://schemas.microsoft.com/office/drawing/2014/main" xmlns="" id="{B5746EDA-354A-4AF8-8A6F-2611BB5FDDC4}"/>
              </a:ext>
            </a:extLst>
          </p:cNvPr>
          <p:cNvSpPr>
            <a:spLocks noGrp="1"/>
          </p:cNvSpPr>
          <p:nvPr>
            <p:ph sz="half" idx="1"/>
          </p:nvPr>
        </p:nvSpPr>
        <p:spPr>
          <a:xfrm>
            <a:off x="1910333" y="4260363"/>
            <a:ext cx="4201299" cy="867930"/>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indent="0">
              <a:buNone/>
            </a:pPr>
            <a:r>
              <a:rPr lang="es-ES" sz="2800" b="1" dirty="0">
                <a:solidFill>
                  <a:srgbClr val="000000"/>
                </a:solidFill>
                <a:latin typeface="Arial" panose="020B0604020202020204" pitchFamily="34" charset="0"/>
              </a:rPr>
              <a:t>Vehículos eléctricos de baterías (</a:t>
            </a:r>
            <a:r>
              <a:rPr lang="es-ES" sz="2800" b="1" dirty="0" err="1">
                <a:solidFill>
                  <a:srgbClr val="000000"/>
                </a:solidFill>
                <a:latin typeface="Arial" panose="020B0604020202020204" pitchFamily="34" charset="0"/>
              </a:rPr>
              <a:t>BEVs</a:t>
            </a:r>
            <a:r>
              <a:rPr lang="es-ES" b="1" dirty="0">
                <a:solidFill>
                  <a:srgbClr val="000000"/>
                </a:solidFill>
                <a:latin typeface="Arial" panose="020B0604020202020204" pitchFamily="34" charset="0"/>
              </a:rPr>
              <a:t>)</a:t>
            </a:r>
            <a:endParaRPr lang="en-US" dirty="0"/>
          </a:p>
        </p:txBody>
      </p:sp>
    </p:spTree>
    <p:extLst>
      <p:ext uri="{BB962C8B-B14F-4D97-AF65-F5344CB8AC3E}">
        <p14:creationId xmlns:p14="http://schemas.microsoft.com/office/powerpoint/2010/main" val="35541671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6C746"/>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C8E0432F-2219-4B81-9B4D-42DAD6969A7A}"/>
              </a:ext>
            </a:extLst>
          </p:cNvPr>
          <p:cNvPicPr>
            <a:picLocks noChangeAspect="1"/>
          </p:cNvPicPr>
          <p:nvPr/>
        </p:nvPicPr>
        <p:blipFill>
          <a:blip r:embed="rId3"/>
          <a:stretch>
            <a:fillRect/>
          </a:stretch>
        </p:blipFill>
        <p:spPr>
          <a:xfrm>
            <a:off x="0" y="118796"/>
            <a:ext cx="9101491" cy="4775200"/>
          </a:xfrm>
          <a:prstGeom prst="rect">
            <a:avLst/>
          </a:prstGeom>
        </p:spPr>
      </p:pic>
      <p:sp>
        <p:nvSpPr>
          <p:cNvPr id="5" name="Rectángulo 4">
            <a:extLst>
              <a:ext uri="{FF2B5EF4-FFF2-40B4-BE49-F238E27FC236}">
                <a16:creationId xmlns:a16="http://schemas.microsoft.com/office/drawing/2014/main" xmlns="" id="{EDF374C7-7AD2-448A-BB05-397759A4FF26}"/>
              </a:ext>
            </a:extLst>
          </p:cNvPr>
          <p:cNvSpPr/>
          <p:nvPr/>
        </p:nvSpPr>
        <p:spPr>
          <a:xfrm>
            <a:off x="671943" y="3377223"/>
            <a:ext cx="2403222" cy="369332"/>
          </a:xfrm>
          <a:prstGeom prst="rect">
            <a:avLst/>
          </a:prstGeom>
        </p:spPr>
        <p:txBody>
          <a:bodyPr wrap="none">
            <a:spAutoFit/>
          </a:bodyPr>
          <a:lstStyle/>
          <a:p>
            <a:r>
              <a:rPr lang="en-US" b="1" dirty="0">
                <a:solidFill>
                  <a:srgbClr val="000000"/>
                </a:solidFill>
                <a:latin typeface="Arial" panose="020B0604020202020204" pitchFamily="34" charset="0"/>
              </a:rPr>
              <a:t>Entrada de carga (s)</a:t>
            </a:r>
            <a:endParaRPr lang="en-US" dirty="0"/>
          </a:p>
        </p:txBody>
      </p:sp>
      <p:sp>
        <p:nvSpPr>
          <p:cNvPr id="6" name="Rectángulo 5">
            <a:extLst>
              <a:ext uri="{FF2B5EF4-FFF2-40B4-BE49-F238E27FC236}">
                <a16:creationId xmlns:a16="http://schemas.microsoft.com/office/drawing/2014/main" xmlns="" id="{553F71AF-3DC6-44BA-BD06-ECAE35F7B166}"/>
              </a:ext>
            </a:extLst>
          </p:cNvPr>
          <p:cNvSpPr/>
          <p:nvPr/>
        </p:nvSpPr>
        <p:spPr>
          <a:xfrm>
            <a:off x="733135" y="311488"/>
            <a:ext cx="5120640" cy="369332"/>
          </a:xfrm>
          <a:prstGeom prst="rect">
            <a:avLst/>
          </a:prstGeom>
        </p:spPr>
        <p:txBody>
          <a:bodyPr wrap="square">
            <a:spAutoFit/>
          </a:bodyPr>
          <a:lstStyle/>
          <a:p>
            <a:r>
              <a:rPr lang="en-US" b="1" dirty="0">
                <a:solidFill>
                  <a:srgbClr val="000000"/>
                </a:solidFill>
                <a:latin typeface="Arial" panose="020B0604020202020204" pitchFamily="34" charset="0"/>
              </a:rPr>
              <a:t>Cargador </a:t>
            </a:r>
            <a:r>
              <a:rPr lang="en-US" b="1" dirty="0" err="1">
                <a:solidFill>
                  <a:srgbClr val="000000"/>
                </a:solidFill>
                <a:latin typeface="Arial" panose="020B0604020202020204" pitchFamily="34" charset="0"/>
              </a:rPr>
              <a:t>incorporado</a:t>
            </a:r>
            <a:r>
              <a:rPr lang="en-US" b="1" dirty="0">
                <a:solidFill>
                  <a:srgbClr val="000000"/>
                </a:solidFill>
                <a:latin typeface="Arial" panose="020B0604020202020204" pitchFamily="34" charset="0"/>
              </a:rPr>
              <a:t>= &gt; </a:t>
            </a:r>
            <a:r>
              <a:rPr lang="en-US" b="1" dirty="0" err="1">
                <a:solidFill>
                  <a:srgbClr val="000000"/>
                </a:solidFill>
                <a:latin typeface="Arial" panose="020B0604020202020204" pitchFamily="34" charset="0"/>
              </a:rPr>
              <a:t>capacidad</a:t>
            </a:r>
            <a:r>
              <a:rPr lang="en-US" b="1" dirty="0">
                <a:solidFill>
                  <a:srgbClr val="000000"/>
                </a:solidFill>
                <a:latin typeface="Arial" panose="020B0604020202020204" pitchFamily="34" charset="0"/>
              </a:rPr>
              <a:t> de carga</a:t>
            </a:r>
            <a:endParaRPr lang="en-US" dirty="0"/>
          </a:p>
        </p:txBody>
      </p:sp>
      <p:sp>
        <p:nvSpPr>
          <p:cNvPr id="7" name="Rectángulo 6">
            <a:extLst>
              <a:ext uri="{FF2B5EF4-FFF2-40B4-BE49-F238E27FC236}">
                <a16:creationId xmlns:a16="http://schemas.microsoft.com/office/drawing/2014/main" xmlns="" id="{875CE998-C40F-49EF-B6D1-D3BF8609EFC3}"/>
              </a:ext>
            </a:extLst>
          </p:cNvPr>
          <p:cNvSpPr/>
          <p:nvPr/>
        </p:nvSpPr>
        <p:spPr>
          <a:xfrm>
            <a:off x="6627381" y="1666300"/>
            <a:ext cx="825867" cy="369332"/>
          </a:xfrm>
          <a:prstGeom prst="rect">
            <a:avLst/>
          </a:prstGeom>
        </p:spPr>
        <p:txBody>
          <a:bodyPr wrap="none">
            <a:spAutoFit/>
          </a:bodyPr>
          <a:lstStyle/>
          <a:p>
            <a:r>
              <a:rPr lang="en-US" b="1" dirty="0">
                <a:solidFill>
                  <a:srgbClr val="000000"/>
                </a:solidFill>
                <a:latin typeface="Arial" panose="020B0604020202020204" pitchFamily="34" charset="0"/>
              </a:rPr>
              <a:t>Motor</a:t>
            </a:r>
            <a:endParaRPr lang="en-US" dirty="0"/>
          </a:p>
        </p:txBody>
      </p:sp>
      <p:sp>
        <p:nvSpPr>
          <p:cNvPr id="13" name="Rectángulo 12">
            <a:extLst>
              <a:ext uri="{FF2B5EF4-FFF2-40B4-BE49-F238E27FC236}">
                <a16:creationId xmlns:a16="http://schemas.microsoft.com/office/drawing/2014/main" xmlns="" id="{1BB4AB54-28B8-4133-9EB4-13ADD5227AE9}"/>
              </a:ext>
            </a:extLst>
          </p:cNvPr>
          <p:cNvSpPr/>
          <p:nvPr/>
        </p:nvSpPr>
        <p:spPr>
          <a:xfrm>
            <a:off x="3763392" y="4217962"/>
            <a:ext cx="3689856" cy="369332"/>
          </a:xfrm>
          <a:prstGeom prst="rect">
            <a:avLst/>
          </a:prstGeom>
        </p:spPr>
        <p:txBody>
          <a:bodyPr wrap="none">
            <a:spAutoFit/>
          </a:bodyPr>
          <a:lstStyle/>
          <a:p>
            <a:r>
              <a:rPr lang="en-US" b="1" dirty="0" err="1">
                <a:solidFill>
                  <a:srgbClr val="000000"/>
                </a:solidFill>
                <a:latin typeface="Arial" panose="020B0604020202020204" pitchFamily="34" charset="0"/>
              </a:rPr>
              <a:t>Batería</a:t>
            </a:r>
            <a:r>
              <a:rPr lang="en-US" b="1" dirty="0">
                <a:solidFill>
                  <a:srgbClr val="000000"/>
                </a:solidFill>
                <a:latin typeface="Arial" panose="020B0604020202020204" pitchFamily="34" charset="0"/>
              </a:rPr>
              <a:t> </a:t>
            </a:r>
            <a:r>
              <a:rPr lang="en-US" b="1" dirty="0" err="1">
                <a:solidFill>
                  <a:srgbClr val="000000"/>
                </a:solidFill>
                <a:latin typeface="Arial" panose="020B0604020202020204" pitchFamily="34" charset="0"/>
              </a:rPr>
              <a:t>configurada</a:t>
            </a:r>
            <a:r>
              <a:rPr lang="en-US" b="1" dirty="0">
                <a:solidFill>
                  <a:srgbClr val="000000"/>
                </a:solidFill>
                <a:latin typeface="Arial" panose="020B0604020202020204" pitchFamily="34" charset="0"/>
              </a:rPr>
              <a:t> = &gt; </a:t>
            </a:r>
            <a:r>
              <a:rPr lang="en-US" b="1" dirty="0" err="1">
                <a:solidFill>
                  <a:srgbClr val="000000"/>
                </a:solidFill>
                <a:latin typeface="Arial" panose="020B0604020202020204" pitchFamily="34" charset="0"/>
              </a:rPr>
              <a:t>Alcance</a:t>
            </a:r>
            <a:endParaRPr lang="en-US" dirty="0"/>
          </a:p>
        </p:txBody>
      </p:sp>
    </p:spTree>
    <p:extLst>
      <p:ext uri="{BB962C8B-B14F-4D97-AF65-F5344CB8AC3E}">
        <p14:creationId xmlns:p14="http://schemas.microsoft.com/office/powerpoint/2010/main" val="25665868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6C74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289AE4-BC46-4D28-A8D9-E3229FC7B7C1}"/>
              </a:ext>
            </a:extLst>
          </p:cNvPr>
          <p:cNvSpPr>
            <a:spLocks noGrp="1"/>
          </p:cNvSpPr>
          <p:nvPr>
            <p:ph type="title"/>
          </p:nvPr>
        </p:nvSpPr>
        <p:spPr>
          <a:xfrm>
            <a:off x="3230167" y="336525"/>
            <a:ext cx="5828108" cy="994173"/>
          </a:xfrm>
        </p:spPr>
        <p:txBody>
          <a:bodyPr vert="horz" lIns="91440" tIns="45720" rIns="91440" bIns="45720" rtlCol="0" anchor="ctr">
            <a:normAutofit/>
          </a:bodyPr>
          <a:lstStyle/>
          <a:p>
            <a:pPr defTabSz="914400"/>
            <a:r>
              <a:rPr lang="es-ES" sz="3200" dirty="0"/>
              <a:t>Modelos de carga VE según tipos </a:t>
            </a:r>
            <a:endParaRPr lang="en-US" sz="3200" dirty="0"/>
          </a:p>
        </p:txBody>
      </p:sp>
      <p:sp>
        <p:nvSpPr>
          <p:cNvPr id="35" name="Freeform: Shape 34">
            <a:extLst>
              <a:ext uri="{FF2B5EF4-FFF2-40B4-BE49-F238E27FC236}">
                <a16:creationId xmlns:a16="http://schemas.microsoft.com/office/drawing/2014/main" xmlns="" id="{2EEE8F11-3582-44B7-9869-F2D26D7DD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099916" cy="2661397"/>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2141F1CC-6A53-4BCF-9127-AABB52E249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881641"/>
            <a:ext cx="2490867" cy="2261859"/>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C20C2C41-D9A8-45BE-9E21-91268EC186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005438"/>
            <a:ext cx="2366303" cy="2138062"/>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xmlns="" id="{561B2B49-7142-4CA8-A929-4671548E6A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577071" y="1872501"/>
            <a:ext cx="2338578" cy="233857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xmlns="" id="{B38B1FC8-38BF-4066-8F4A-12EEC1C1AF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701311" y="1996740"/>
            <a:ext cx="2091690" cy="20916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178B4B56-5CC4-4608-A9A9-996108D35B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975979" cy="253746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Imagen 22">
            <a:extLst>
              <a:ext uri="{FF2B5EF4-FFF2-40B4-BE49-F238E27FC236}">
                <a16:creationId xmlns:a16="http://schemas.microsoft.com/office/drawing/2014/main" xmlns="" id="{BAB06BA3-E249-4477-8AD3-46E2F77C6E54}"/>
              </a:ext>
            </a:extLst>
          </p:cNvPr>
          <p:cNvPicPr>
            <a:picLocks noChangeAspect="1"/>
          </p:cNvPicPr>
          <p:nvPr/>
        </p:nvPicPr>
        <p:blipFill>
          <a:blip r:embed="rId3"/>
          <a:stretch>
            <a:fillRect/>
          </a:stretch>
        </p:blipFill>
        <p:spPr>
          <a:xfrm>
            <a:off x="254643" y="3437933"/>
            <a:ext cx="1654628" cy="1546292"/>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5" name="Marcador de contenido 4">
            <a:extLst>
              <a:ext uri="{FF2B5EF4-FFF2-40B4-BE49-F238E27FC236}">
                <a16:creationId xmlns:a16="http://schemas.microsoft.com/office/drawing/2014/main" xmlns="" id="{BFDFDE4F-3E21-4475-AF61-CB13A2C19913}"/>
              </a:ext>
            </a:extLst>
          </p:cNvPr>
          <p:cNvPicPr>
            <a:picLocks noChangeAspect="1"/>
          </p:cNvPicPr>
          <p:nvPr/>
        </p:nvPicPr>
        <p:blipFill>
          <a:blip r:embed="rId4"/>
          <a:stretch>
            <a:fillRect/>
          </a:stretch>
        </p:blipFill>
        <p:spPr>
          <a:xfrm>
            <a:off x="3230167" y="2292647"/>
            <a:ext cx="1058803" cy="1460549"/>
          </a:xfrm>
          <a:prstGeom prst="rect">
            <a:avLst/>
          </a:prstGeom>
        </p:spPr>
      </p:pic>
      <p:pic>
        <p:nvPicPr>
          <p:cNvPr id="9" name="Imagen 8">
            <a:extLst>
              <a:ext uri="{FF2B5EF4-FFF2-40B4-BE49-F238E27FC236}">
                <a16:creationId xmlns:a16="http://schemas.microsoft.com/office/drawing/2014/main" xmlns="" id="{92B377AF-56B8-41AD-A9EF-959CDC278318}"/>
              </a:ext>
            </a:extLst>
          </p:cNvPr>
          <p:cNvPicPr>
            <a:picLocks noChangeAspect="1"/>
          </p:cNvPicPr>
          <p:nvPr/>
        </p:nvPicPr>
        <p:blipFill>
          <a:blip r:embed="rId5"/>
          <a:stretch>
            <a:fillRect/>
          </a:stretch>
        </p:blipFill>
        <p:spPr>
          <a:xfrm>
            <a:off x="394144" y="174814"/>
            <a:ext cx="1972160" cy="1926799"/>
          </a:xfrm>
          <a:prstGeom prst="rect">
            <a:avLst/>
          </a:prstGeom>
        </p:spPr>
      </p:pic>
      <p:sp>
        <p:nvSpPr>
          <p:cNvPr id="19" name="Marcador de contenido 18">
            <a:extLst>
              <a:ext uri="{FF2B5EF4-FFF2-40B4-BE49-F238E27FC236}">
                <a16:creationId xmlns:a16="http://schemas.microsoft.com/office/drawing/2014/main" xmlns="" id="{B33A68F0-F1D0-4AE3-A1B8-5DDD913B6AED}"/>
              </a:ext>
            </a:extLst>
          </p:cNvPr>
          <p:cNvSpPr>
            <a:spLocks noGrp="1"/>
          </p:cNvSpPr>
          <p:nvPr>
            <p:ph sz="half" idx="2"/>
          </p:nvPr>
        </p:nvSpPr>
        <p:spPr>
          <a:xfrm>
            <a:off x="5962650" y="1872501"/>
            <a:ext cx="2926707" cy="2680449"/>
          </a:xfrm>
        </p:spPr>
        <p:txBody>
          <a:bodyPr>
            <a:noAutofit/>
          </a:bodyPr>
          <a:lstStyle/>
          <a:p>
            <a:r>
              <a:rPr lang="es-ES" sz="3200" dirty="0"/>
              <a:t>Tipo de carga </a:t>
            </a:r>
          </a:p>
          <a:p>
            <a:r>
              <a:rPr lang="es-ES" sz="3200" dirty="0"/>
              <a:t>Entorno </a:t>
            </a:r>
            <a:endParaRPr lang="en-US" sz="3200" dirty="0"/>
          </a:p>
          <a:p>
            <a:r>
              <a:rPr lang="es-ES" sz="3200" dirty="0"/>
              <a:t>Grado de IP </a:t>
            </a:r>
          </a:p>
          <a:p>
            <a:r>
              <a:rPr lang="es-ES" sz="3200" dirty="0"/>
              <a:t>Uso</a:t>
            </a:r>
          </a:p>
          <a:p>
            <a:r>
              <a:rPr lang="es-ES" sz="3200" dirty="0" err="1"/>
              <a:t>Comunicacion</a:t>
            </a:r>
            <a:endParaRPr lang="es-ES" sz="3200" dirty="0"/>
          </a:p>
        </p:txBody>
      </p:sp>
    </p:spTree>
    <p:extLst>
      <p:ext uri="{BB962C8B-B14F-4D97-AF65-F5344CB8AC3E}">
        <p14:creationId xmlns:p14="http://schemas.microsoft.com/office/powerpoint/2010/main" val="38912394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n 4">
            <a:extLst>
              <a:ext uri="{FF2B5EF4-FFF2-40B4-BE49-F238E27FC236}">
                <a16:creationId xmlns:a16="http://schemas.microsoft.com/office/drawing/2014/main" xmlns="" id="{40F3D3BF-47F2-4D2F-A6ED-CA1432180661}"/>
              </a:ext>
            </a:extLst>
          </p:cNvPr>
          <p:cNvPicPr>
            <a:picLocks noChangeAspect="1"/>
          </p:cNvPicPr>
          <p:nvPr/>
        </p:nvPicPr>
        <p:blipFill rotWithShape="1">
          <a:blip r:embed="rId3"/>
          <a:srcRect b="1334"/>
          <a:stretch/>
        </p:blipFill>
        <p:spPr>
          <a:xfrm>
            <a:off x="20" y="961"/>
            <a:ext cx="9143980" cy="5142539"/>
          </a:xfrm>
          <a:prstGeom prst="rect">
            <a:avLst/>
          </a:prstGeom>
        </p:spPr>
      </p:pic>
    </p:spTree>
    <p:extLst>
      <p:ext uri="{BB962C8B-B14F-4D97-AF65-F5344CB8AC3E}">
        <p14:creationId xmlns:p14="http://schemas.microsoft.com/office/powerpoint/2010/main" val="25240312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6C746"/>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xmlns="" id="{42A5316D-ED2F-4F89-B4B4-8D9240B1A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510167" cy="5143500"/>
          </a:xfrm>
          <a:prstGeom prst="rect">
            <a:avLst/>
          </a:prstGeom>
          <a:solidFill>
            <a:srgbClr val="5D5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xmlns="" id="{C1A68FFB-4F9F-484A-9ADA-73CE6CB7F935}"/>
              </a:ext>
            </a:extLst>
          </p:cNvPr>
          <p:cNvSpPr>
            <a:spLocks noGrp="1"/>
          </p:cNvSpPr>
          <p:nvPr>
            <p:ph type="title"/>
          </p:nvPr>
        </p:nvSpPr>
        <p:spPr>
          <a:xfrm>
            <a:off x="520882" y="1115454"/>
            <a:ext cx="2057400" cy="20574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defTabSz="914400"/>
            <a:r>
              <a:rPr lang="en-US" sz="1400">
                <a:solidFill>
                  <a:srgbClr val="FFFFFF"/>
                </a:solidFill>
              </a:rPr>
              <a:t>ITC-BT 52 y su Guía Técnica.</a:t>
            </a:r>
            <a:br>
              <a:rPr lang="en-US" sz="1400">
                <a:solidFill>
                  <a:srgbClr val="FFFFFF"/>
                </a:solidFill>
              </a:rPr>
            </a:br>
            <a:r>
              <a:rPr lang="en-US" sz="1400">
                <a:solidFill>
                  <a:srgbClr val="FFFFFF"/>
                </a:solidFill>
              </a:rPr>
              <a:t>Requisitos de seguridad.</a:t>
            </a:r>
            <a:br>
              <a:rPr lang="en-US" sz="1400">
                <a:solidFill>
                  <a:srgbClr val="FFFFFF"/>
                </a:solidFill>
              </a:rPr>
            </a:br>
            <a:r>
              <a:rPr lang="en-US" sz="1400">
                <a:solidFill>
                  <a:srgbClr val="FFFFFF"/>
                </a:solidFill>
              </a:rPr>
              <a:t>Protección contra el choque eléctrico.</a:t>
            </a:r>
          </a:p>
        </p:txBody>
      </p:sp>
      <p:pic>
        <p:nvPicPr>
          <p:cNvPr id="7174" name="Picture 6" descr="Diferencial SELECTIVO Superinmunizado Schneider | Comprar 4x40A/300mA y  4x63A/300mA - Ilumitec">
            <a:extLst>
              <a:ext uri="{FF2B5EF4-FFF2-40B4-BE49-F238E27FC236}">
                <a16:creationId xmlns:a16="http://schemas.microsoft.com/office/drawing/2014/main" xmlns="" id="{877B7BFE-9101-47F4-8EA6-E49F6163A087}"/>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tretch>
            <a:fillRect/>
          </a:stretch>
        </p:blipFill>
        <p:spPr bwMode="auto">
          <a:xfrm>
            <a:off x="2887692" y="623046"/>
            <a:ext cx="1684307" cy="16843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172" name="Picture 4" descr="Tipos de contactos eléctricos">
            <a:extLst>
              <a:ext uri="{FF2B5EF4-FFF2-40B4-BE49-F238E27FC236}">
                <a16:creationId xmlns:a16="http://schemas.microsoft.com/office/drawing/2014/main" xmlns="" id="{9D00E914-D3D9-4D30-81D7-5F775856DDC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57945" y="1115454"/>
            <a:ext cx="4543155" cy="28637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178" name="Content Placeholder 7177">
            <a:extLst>
              <a:ext uri="{FF2B5EF4-FFF2-40B4-BE49-F238E27FC236}">
                <a16:creationId xmlns:a16="http://schemas.microsoft.com/office/drawing/2014/main" xmlns="" id="{E2891CF8-6D86-AD85-E669-6D47307A6D41}"/>
              </a:ext>
            </a:extLst>
          </p:cNvPr>
          <p:cNvSpPr>
            <a:spLocks noGrp="1"/>
          </p:cNvSpPr>
          <p:nvPr>
            <p:ph sz="half" idx="1"/>
          </p:nvPr>
        </p:nvSpPr>
        <p:spPr>
          <a:xfrm>
            <a:off x="1687286" y="3374571"/>
            <a:ext cx="6732813" cy="1676400"/>
          </a:xfrm>
        </p:spPr>
        <p:txBody>
          <a:bodyPr vert="horz" lIns="91440" tIns="45720" rIns="91440" bIns="45720" rtlCol="0">
            <a:normAutofit lnSpcReduction="10000"/>
          </a:bodyPr>
          <a:lstStyle/>
          <a:p>
            <a:endParaRPr lang="en-US" dirty="0"/>
          </a:p>
          <a:p>
            <a:r>
              <a:rPr lang="en-US" sz="2800" dirty="0" err="1"/>
              <a:t>TipoA</a:t>
            </a:r>
            <a:r>
              <a:rPr lang="en-US" sz="2800" dirty="0"/>
              <a:t> o B </a:t>
            </a:r>
          </a:p>
          <a:p>
            <a:endParaRPr lang="en-US" sz="2800" dirty="0"/>
          </a:p>
          <a:p>
            <a:r>
              <a:rPr lang="en-US" sz="2800" dirty="0" err="1"/>
              <a:t>Selectivos</a:t>
            </a:r>
            <a:r>
              <a:rPr lang="en-US" sz="2800" dirty="0"/>
              <a:t> o </a:t>
            </a:r>
            <a:r>
              <a:rPr lang="en-US" sz="2800" dirty="0" err="1"/>
              <a:t>retardados</a:t>
            </a:r>
            <a:r>
              <a:rPr lang="en-US" sz="2800" dirty="0"/>
              <a:t> y/o </a:t>
            </a:r>
            <a:r>
              <a:rPr lang="en-US" sz="2800" dirty="0" err="1"/>
              <a:t>Rearme</a:t>
            </a:r>
            <a:endParaRPr lang="en-US" sz="2800" dirty="0"/>
          </a:p>
          <a:p>
            <a:endParaRPr lang="en-US" dirty="0"/>
          </a:p>
          <a:p>
            <a:endParaRPr lang="en-US" dirty="0"/>
          </a:p>
          <a:p>
            <a:endParaRPr lang="en-US" dirty="0"/>
          </a:p>
          <a:p>
            <a:endParaRPr lang="en-US" dirty="0"/>
          </a:p>
          <a:p>
            <a:pPr indent="-228600" defTabSz="914400"/>
            <a:endParaRPr lang="en-US" sz="1400" dirty="0"/>
          </a:p>
        </p:txBody>
      </p:sp>
    </p:spTree>
    <p:extLst>
      <p:ext uri="{BB962C8B-B14F-4D97-AF65-F5344CB8AC3E}">
        <p14:creationId xmlns:p14="http://schemas.microsoft.com/office/powerpoint/2010/main" val="32063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6C746"/>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xmlns="" id="{7BB7F823-6636-48BA-941D-E64678636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1BE6CE83-77D8-415B-B2FC-440571545F3E}"/>
              </a:ext>
            </a:extLst>
          </p:cNvPr>
          <p:cNvSpPr>
            <a:spLocks noGrp="1"/>
          </p:cNvSpPr>
          <p:nvPr>
            <p:ph type="title"/>
          </p:nvPr>
        </p:nvSpPr>
        <p:spPr>
          <a:xfrm>
            <a:off x="85315" y="4323943"/>
            <a:ext cx="5179728" cy="819557"/>
          </a:xfrm>
        </p:spPr>
        <p:txBody>
          <a:bodyPr vert="horz" lIns="91440" tIns="45720" rIns="91440" bIns="45720" rtlCol="0" anchor="b">
            <a:noAutofit/>
          </a:bodyPr>
          <a:lstStyle/>
          <a:p>
            <a:pPr defTabSz="914400"/>
            <a:r>
              <a:rPr lang="es-ES" sz="2800" b="1" dirty="0">
                <a:solidFill>
                  <a:schemeClr val="tx1">
                    <a:lumMod val="85000"/>
                    <a:lumOff val="15000"/>
                  </a:schemeClr>
                </a:solidFill>
              </a:rPr>
              <a:t>SPL</a:t>
            </a:r>
            <a:r>
              <a:rPr lang="en-US" sz="2800" b="1" dirty="0"/>
              <a:t> Sistema anti-</a:t>
            </a:r>
            <a:r>
              <a:rPr lang="en-US" sz="2800" b="1" dirty="0" err="1"/>
              <a:t>disparo</a:t>
            </a:r>
            <a:r>
              <a:rPr lang="en-US" sz="2800" b="1" dirty="0"/>
              <a:t> </a:t>
            </a:r>
            <a:r>
              <a:rPr lang="en-US" sz="2800" b="1" dirty="0" err="1"/>
              <a:t>EVlink</a:t>
            </a:r>
            <a:r>
              <a:rPr lang="en-US" sz="2800" b="1" dirty="0"/>
              <a:t> </a:t>
            </a:r>
            <a:br>
              <a:rPr lang="en-US" sz="2800" b="1" dirty="0"/>
            </a:br>
            <a:endParaRPr lang="en-US" sz="2800" b="1" dirty="0">
              <a:solidFill>
                <a:schemeClr val="tx1">
                  <a:lumMod val="85000"/>
                  <a:lumOff val="15000"/>
                </a:schemeClr>
              </a:solidFill>
            </a:endParaRPr>
          </a:p>
        </p:txBody>
      </p:sp>
      <p:sp>
        <p:nvSpPr>
          <p:cNvPr id="22" name="Freeform: Shape 15">
            <a:extLst>
              <a:ext uri="{FF2B5EF4-FFF2-40B4-BE49-F238E27FC236}">
                <a16:creationId xmlns:a16="http://schemas.microsoft.com/office/drawing/2014/main" xmlns="" id="{A87B67E4-C0EB-443E-9F52-71057ADE6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103329" cy="3473569"/>
          </a:xfrm>
          <a:custGeom>
            <a:avLst/>
            <a:gdLst>
              <a:gd name="connsiteX0" fmla="*/ 0 w 5471106"/>
              <a:gd name="connsiteY0" fmla="*/ 3301451 h 4631426"/>
              <a:gd name="connsiteX1" fmla="*/ 125703 w 5471106"/>
              <a:gd name="connsiteY1" fmla="*/ 3469551 h 4631426"/>
              <a:gd name="connsiteX2" fmla="*/ 584138 w 5471106"/>
              <a:gd name="connsiteY2" fmla="*/ 3917166 h 4631426"/>
              <a:gd name="connsiteX3" fmla="*/ 716463 w 5471106"/>
              <a:gd name="connsiteY3" fmla="*/ 4010064 h 4631426"/>
              <a:gd name="connsiteX4" fmla="*/ 705202 w 5471106"/>
              <a:gd name="connsiteY4" fmla="*/ 4016176 h 4631426"/>
              <a:gd name="connsiteX5" fmla="*/ 671370 w 5471106"/>
              <a:gd name="connsiteY5" fmla="*/ 4044091 h 4631426"/>
              <a:gd name="connsiteX6" fmla="*/ 656526 w 5471106"/>
              <a:gd name="connsiteY6" fmla="*/ 4066106 h 4631426"/>
              <a:gd name="connsiteX7" fmla="*/ 534490 w 5471106"/>
              <a:gd name="connsiteY7" fmla="*/ 3980431 h 4631426"/>
              <a:gd name="connsiteX8" fmla="*/ 63650 w 5471106"/>
              <a:gd name="connsiteY8" fmla="*/ 3520703 h 4631426"/>
              <a:gd name="connsiteX9" fmla="*/ 0 w 5471106"/>
              <a:gd name="connsiteY9" fmla="*/ 3435586 h 4631426"/>
              <a:gd name="connsiteX10" fmla="*/ 4933182 w 5471106"/>
              <a:gd name="connsiteY10" fmla="*/ 0 h 4631426"/>
              <a:gd name="connsiteX11" fmla="*/ 5027180 w 5471106"/>
              <a:gd name="connsiteY11" fmla="*/ 0 h 4631426"/>
              <a:gd name="connsiteX12" fmla="*/ 5102720 w 5471106"/>
              <a:gd name="connsiteY12" fmla="*/ 124342 h 4631426"/>
              <a:gd name="connsiteX13" fmla="*/ 5471106 w 5471106"/>
              <a:gd name="connsiteY13" fmla="*/ 1579210 h 4631426"/>
              <a:gd name="connsiteX14" fmla="*/ 2418889 w 5471106"/>
              <a:gd name="connsiteY14" fmla="*/ 4631426 h 4631426"/>
              <a:gd name="connsiteX15" fmla="*/ 1095627 w 5471106"/>
              <a:gd name="connsiteY15" fmla="*/ 4330445 h 4631426"/>
              <a:gd name="connsiteX16" fmla="*/ 1039194 w 5471106"/>
              <a:gd name="connsiteY16" fmla="*/ 4301325 h 4631426"/>
              <a:gd name="connsiteX17" fmla="*/ 1043650 w 5471106"/>
              <a:gd name="connsiteY17" fmla="*/ 4294717 h 4631426"/>
              <a:gd name="connsiteX18" fmla="*/ 1056970 w 5471106"/>
              <a:gd name="connsiteY18" fmla="*/ 4251806 h 4631426"/>
              <a:gd name="connsiteX19" fmla="*/ 1060016 w 5471106"/>
              <a:gd name="connsiteY19" fmla="*/ 4221593 h 4631426"/>
              <a:gd name="connsiteX20" fmla="*/ 1130491 w 5471106"/>
              <a:gd name="connsiteY20" fmla="*/ 4257958 h 4631426"/>
              <a:gd name="connsiteX21" fmla="*/ 2418889 w 5471106"/>
              <a:gd name="connsiteY21" fmla="*/ 4551009 h 4631426"/>
              <a:gd name="connsiteX22" fmla="*/ 5390689 w 5471106"/>
              <a:gd name="connsiteY22" fmla="*/ 1579210 h 4631426"/>
              <a:gd name="connsiteX23" fmla="*/ 5032009 w 5471106"/>
              <a:gd name="connsiteY23" fmla="*/ 162673 h 463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71106" h="4631426">
                <a:moveTo>
                  <a:pt x="0" y="3301451"/>
                </a:moveTo>
                <a:lnTo>
                  <a:pt x="125703" y="3469551"/>
                </a:lnTo>
                <a:cubicBezTo>
                  <a:pt x="261971" y="3634670"/>
                  <a:pt x="415728" y="3784820"/>
                  <a:pt x="584138" y="3917166"/>
                </a:cubicBezTo>
                <a:lnTo>
                  <a:pt x="716463" y="4010064"/>
                </a:lnTo>
                <a:lnTo>
                  <a:pt x="705202" y="4016176"/>
                </a:lnTo>
                <a:cubicBezTo>
                  <a:pt x="693040" y="4024393"/>
                  <a:pt x="681712" y="4033748"/>
                  <a:pt x="671370" y="4044091"/>
                </a:cubicBezTo>
                <a:lnTo>
                  <a:pt x="656526" y="4066106"/>
                </a:lnTo>
                <a:lnTo>
                  <a:pt x="534490" y="3980431"/>
                </a:lnTo>
                <a:cubicBezTo>
                  <a:pt x="361523" y="3844503"/>
                  <a:pt x="203605" y="3690290"/>
                  <a:pt x="63650" y="3520703"/>
                </a:cubicBezTo>
                <a:lnTo>
                  <a:pt x="0" y="3435586"/>
                </a:lnTo>
                <a:close/>
                <a:moveTo>
                  <a:pt x="4933182" y="0"/>
                </a:moveTo>
                <a:lnTo>
                  <a:pt x="5027180" y="0"/>
                </a:lnTo>
                <a:lnTo>
                  <a:pt x="5102720" y="124342"/>
                </a:lnTo>
                <a:cubicBezTo>
                  <a:pt x="5337656" y="556821"/>
                  <a:pt x="5471106" y="1052431"/>
                  <a:pt x="5471106" y="1579210"/>
                </a:cubicBezTo>
                <a:cubicBezTo>
                  <a:pt x="5471106" y="3264903"/>
                  <a:pt x="4104582" y="4631426"/>
                  <a:pt x="2418889" y="4631426"/>
                </a:cubicBezTo>
                <a:cubicBezTo>
                  <a:pt x="1944788" y="4631426"/>
                  <a:pt x="1495934" y="4523332"/>
                  <a:pt x="1095627" y="4330445"/>
                </a:cubicBezTo>
                <a:lnTo>
                  <a:pt x="1039194" y="4301325"/>
                </a:lnTo>
                <a:lnTo>
                  <a:pt x="1043650" y="4294717"/>
                </a:lnTo>
                <a:cubicBezTo>
                  <a:pt x="1049433" y="4281042"/>
                  <a:pt x="1053925" y="4266687"/>
                  <a:pt x="1056970" y="4251806"/>
                </a:cubicBezTo>
                <a:lnTo>
                  <a:pt x="1060016" y="4221593"/>
                </a:lnTo>
                <a:lnTo>
                  <a:pt x="1130491" y="4257958"/>
                </a:lnTo>
                <a:cubicBezTo>
                  <a:pt x="1520251" y="4445763"/>
                  <a:pt x="1957279" y="4551009"/>
                  <a:pt x="2418889" y="4551009"/>
                </a:cubicBezTo>
                <a:cubicBezTo>
                  <a:pt x="4060169" y="4551009"/>
                  <a:pt x="5390689" y="3220490"/>
                  <a:pt x="5390689" y="1579210"/>
                </a:cubicBezTo>
                <a:cubicBezTo>
                  <a:pt x="5390689" y="1066310"/>
                  <a:pt x="5260755" y="583758"/>
                  <a:pt x="5032009" y="162673"/>
                </a:cubicBezTo>
                <a:close/>
              </a:path>
            </a:pathLst>
          </a:cu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Imagen 6" descr="Interfaz de usuario gráfica, Aplicación&#10;&#10;Descripción generada automáticamente">
            <a:extLst>
              <a:ext uri="{FF2B5EF4-FFF2-40B4-BE49-F238E27FC236}">
                <a16:creationId xmlns:a16="http://schemas.microsoft.com/office/drawing/2014/main" xmlns="" id="{82480B14-0DF6-45D1-95CF-DF4748CC0E58}"/>
              </a:ext>
            </a:extLst>
          </p:cNvPr>
          <p:cNvPicPr>
            <a:picLocks noChangeAspect="1"/>
          </p:cNvPicPr>
          <p:nvPr/>
        </p:nvPicPr>
        <p:blipFill>
          <a:blip r:embed="rId3">
            <a:duotone>
              <a:prstClr val="black"/>
              <a:prstClr val="white"/>
            </a:duotone>
          </a:blip>
          <a:stretch>
            <a:fillRect/>
          </a:stretch>
        </p:blipFill>
        <p:spPr>
          <a:xfrm>
            <a:off x="331969" y="151949"/>
            <a:ext cx="1719695" cy="20421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Oval 17">
            <a:extLst>
              <a:ext uri="{FF2B5EF4-FFF2-40B4-BE49-F238E27FC236}">
                <a16:creationId xmlns:a16="http://schemas.microsoft.com/office/drawing/2014/main" xmlns="" id="{4DE0FBC4-76C2-4FA1-A14B-AF5A773FF0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60087" y="1284753"/>
            <a:ext cx="274320" cy="274320"/>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xmlns="" id="{44D1819B-21EB-4EB0-8BD9-B686574AD9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66397" y="1330965"/>
            <a:ext cx="2835032" cy="2835031"/>
          </a:xfrm>
          <a:custGeom>
            <a:avLst/>
            <a:gdLst>
              <a:gd name="connsiteX0" fmla="*/ 2054781 w 4109561"/>
              <a:gd name="connsiteY0" fmla="*/ 0 h 4109561"/>
              <a:gd name="connsiteX1" fmla="*/ 4109561 w 4109561"/>
              <a:gd name="connsiteY1" fmla="*/ 2054781 h 4109561"/>
              <a:gd name="connsiteX2" fmla="*/ 2054781 w 4109561"/>
              <a:gd name="connsiteY2" fmla="*/ 4109561 h 4109561"/>
              <a:gd name="connsiteX3" fmla="*/ 0 w 4109561"/>
              <a:gd name="connsiteY3" fmla="*/ 2054781 h 4109561"/>
              <a:gd name="connsiteX4" fmla="*/ 2054781 w 4109561"/>
              <a:gd name="connsiteY4" fmla="*/ 0 h 4109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561" h="4109561">
                <a:moveTo>
                  <a:pt x="2054781" y="0"/>
                </a:moveTo>
                <a:cubicBezTo>
                  <a:pt x="3189605" y="0"/>
                  <a:pt x="4109561" y="919957"/>
                  <a:pt x="4109561" y="2054781"/>
                </a:cubicBezTo>
                <a:cubicBezTo>
                  <a:pt x="4109561" y="3189605"/>
                  <a:pt x="3189605" y="4109561"/>
                  <a:pt x="2054781" y="4109561"/>
                </a:cubicBezTo>
                <a:cubicBezTo>
                  <a:pt x="919957" y="4109561"/>
                  <a:pt x="0" y="3189605"/>
                  <a:pt x="0" y="2054781"/>
                </a:cubicBezTo>
                <a:cubicBezTo>
                  <a:pt x="0" y="919957"/>
                  <a:pt x="919957" y="0"/>
                  <a:pt x="2054781" y="0"/>
                </a:cubicBezTo>
                <a:close/>
              </a:path>
            </a:pathLst>
          </a:cu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Marcador de contenido 5" descr="Diagrama&#10;&#10;Descripción generada automáticamente">
            <a:extLst>
              <a:ext uri="{FF2B5EF4-FFF2-40B4-BE49-F238E27FC236}">
                <a16:creationId xmlns:a16="http://schemas.microsoft.com/office/drawing/2014/main" xmlns="" id="{430C66A9-8E7B-47AE-BBA3-D0C47D8C2881}"/>
              </a:ext>
            </a:extLst>
          </p:cNvPr>
          <p:cNvPicPr>
            <a:picLocks noGrp="1" noChangeAspect="1"/>
          </p:cNvPicPr>
          <p:nvPr>
            <p:ph sz="half" idx="2"/>
          </p:nvPr>
        </p:nvPicPr>
        <p:blipFill>
          <a:blip r:embed="rId4">
            <a:duotone>
              <a:prstClr val="black"/>
              <a:prstClr val="white"/>
            </a:duotone>
          </a:blip>
          <a:stretch>
            <a:fillRect/>
          </a:stretch>
        </p:blipFill>
        <p:spPr>
          <a:xfrm>
            <a:off x="2180928" y="1115111"/>
            <a:ext cx="3353479" cy="305088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Marcador de contenido 4" descr="Diagrama&#10;&#10;Descripción generada automáticamente">
            <a:extLst>
              <a:ext uri="{FF2B5EF4-FFF2-40B4-BE49-F238E27FC236}">
                <a16:creationId xmlns:a16="http://schemas.microsoft.com/office/drawing/2014/main" xmlns="" id="{1713583E-C4B4-4267-8917-D11710D84233}"/>
              </a:ext>
            </a:extLst>
          </p:cNvPr>
          <p:cNvPicPr>
            <a:picLocks noChangeAspect="1"/>
          </p:cNvPicPr>
          <p:nvPr/>
        </p:nvPicPr>
        <p:blipFill>
          <a:blip r:embed="rId5">
            <a:duotone>
              <a:prstClr val="black"/>
              <a:prstClr val="white"/>
            </a:duotone>
          </a:blip>
          <a:stretch>
            <a:fillRect/>
          </a:stretch>
        </p:blipFill>
        <p:spPr>
          <a:xfrm>
            <a:off x="5663671" y="384437"/>
            <a:ext cx="3289829" cy="28826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799255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C746"/>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F45A66DB-6C33-4996-8CF4-D3A42DAFB387}"/>
              </a:ext>
            </a:extLst>
          </p:cNvPr>
          <p:cNvPicPr>
            <a:picLocks noChangeAspect="1"/>
          </p:cNvPicPr>
          <p:nvPr/>
        </p:nvPicPr>
        <p:blipFill>
          <a:blip r:embed="rId3"/>
          <a:stretch>
            <a:fillRect/>
          </a:stretch>
        </p:blipFill>
        <p:spPr>
          <a:xfrm>
            <a:off x="406400" y="864426"/>
            <a:ext cx="8178799" cy="34146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447985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6C746"/>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ECEF6C2F-9906-4F89-9B4F-598E9F344B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31821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91E12CD6-A76F-439F-9C98-C0211D8FD8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182112"/>
            <a:ext cx="9144000" cy="19613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n 11">
            <a:extLst>
              <a:ext uri="{FF2B5EF4-FFF2-40B4-BE49-F238E27FC236}">
                <a16:creationId xmlns:a16="http://schemas.microsoft.com/office/drawing/2014/main" xmlns="" id="{A10BB635-B226-4984-8449-6E48449F10C3}"/>
              </a:ext>
            </a:extLst>
          </p:cNvPr>
          <p:cNvPicPr>
            <a:picLocks noChangeAspect="1"/>
          </p:cNvPicPr>
          <p:nvPr/>
        </p:nvPicPr>
        <p:blipFill>
          <a:blip r:embed="rId3"/>
          <a:stretch>
            <a:fillRect/>
          </a:stretch>
        </p:blipFill>
        <p:spPr>
          <a:xfrm>
            <a:off x="-57150" y="-189883"/>
            <a:ext cx="4977198" cy="3942442"/>
          </a:xfrm>
          <a:prstGeom prst="rect">
            <a:avLst/>
          </a:prstGeom>
        </p:spPr>
      </p:pic>
      <p:pic>
        <p:nvPicPr>
          <p:cNvPr id="17" name="Marcador de contenido 16">
            <a:extLst>
              <a:ext uri="{FF2B5EF4-FFF2-40B4-BE49-F238E27FC236}">
                <a16:creationId xmlns:a16="http://schemas.microsoft.com/office/drawing/2014/main" xmlns="" id="{602BDDEA-60CD-4AAC-9E98-EE01E8D6B770}"/>
              </a:ext>
            </a:extLst>
          </p:cNvPr>
          <p:cNvPicPr>
            <a:picLocks noGrp="1" noChangeAspect="1"/>
          </p:cNvPicPr>
          <p:nvPr>
            <p:ph sz="half" idx="1"/>
          </p:nvPr>
        </p:nvPicPr>
        <p:blipFill>
          <a:blip r:embed="rId4"/>
          <a:stretch>
            <a:fillRect/>
          </a:stretch>
        </p:blipFill>
        <p:spPr>
          <a:xfrm>
            <a:off x="4862897" y="612999"/>
            <a:ext cx="4281103" cy="3182113"/>
          </a:xfrm>
          <a:prstGeom prst="rect">
            <a:avLst/>
          </a:prstGeom>
        </p:spPr>
      </p:pic>
      <p:sp>
        <p:nvSpPr>
          <p:cNvPr id="2" name="Título 1">
            <a:extLst>
              <a:ext uri="{FF2B5EF4-FFF2-40B4-BE49-F238E27FC236}">
                <a16:creationId xmlns:a16="http://schemas.microsoft.com/office/drawing/2014/main" xmlns="" id="{0BED9C07-C85A-4D3A-B49C-C4797466C329}"/>
              </a:ext>
            </a:extLst>
          </p:cNvPr>
          <p:cNvSpPr>
            <a:spLocks noGrp="1"/>
          </p:cNvSpPr>
          <p:nvPr>
            <p:ph type="title"/>
          </p:nvPr>
        </p:nvSpPr>
        <p:spPr>
          <a:xfrm>
            <a:off x="0" y="3777343"/>
            <a:ext cx="9144000" cy="1341373"/>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p>
            <a:pPr algn="ctr" defTabSz="914400"/>
            <a:r>
              <a:rPr lang="en-US" sz="3200" b="1" kern="1200" dirty="0" err="1">
                <a:solidFill>
                  <a:schemeClr val="tx1"/>
                </a:solidFill>
                <a:latin typeface="+mj-lt"/>
                <a:ea typeface="+mj-ea"/>
                <a:cs typeface="+mj-cs"/>
              </a:rPr>
              <a:t>Solución</a:t>
            </a:r>
            <a:r>
              <a:rPr lang="en-US" sz="3200" b="1" kern="1200" dirty="0">
                <a:solidFill>
                  <a:schemeClr val="tx1"/>
                </a:solidFill>
                <a:latin typeface="+mj-lt"/>
                <a:ea typeface="+mj-ea"/>
                <a:cs typeface="+mj-cs"/>
              </a:rPr>
              <a:t> </a:t>
            </a:r>
            <a:r>
              <a:rPr lang="en-US" sz="3200" b="1" kern="1200" dirty="0" err="1">
                <a:solidFill>
                  <a:schemeClr val="tx1"/>
                </a:solidFill>
                <a:latin typeface="+mj-lt"/>
                <a:ea typeface="+mj-ea"/>
                <a:cs typeface="+mj-cs"/>
              </a:rPr>
              <a:t>Edificios</a:t>
            </a:r>
            <a:r>
              <a:rPr lang="en-US" sz="3200" b="1" kern="1200" dirty="0">
                <a:solidFill>
                  <a:schemeClr val="tx1"/>
                </a:solidFill>
                <a:latin typeface="+mj-lt"/>
                <a:ea typeface="+mj-ea"/>
                <a:cs typeface="+mj-cs"/>
              </a:rPr>
              <a:t> </a:t>
            </a:r>
            <a:br>
              <a:rPr lang="en-US" sz="3200" b="1" kern="1200" dirty="0">
                <a:solidFill>
                  <a:schemeClr val="tx1"/>
                </a:solidFill>
                <a:latin typeface="+mj-lt"/>
                <a:ea typeface="+mj-ea"/>
                <a:cs typeface="+mj-cs"/>
              </a:rPr>
            </a:br>
            <a:r>
              <a:rPr lang="en-US" sz="3200" b="1" kern="1200" dirty="0" err="1">
                <a:solidFill>
                  <a:schemeClr val="tx1"/>
                </a:solidFill>
                <a:latin typeface="+mj-lt"/>
                <a:ea typeface="+mj-ea"/>
                <a:cs typeface="+mj-cs"/>
              </a:rPr>
              <a:t>Solución</a:t>
            </a:r>
            <a:r>
              <a:rPr lang="en-US" sz="3200" b="1" kern="1200" dirty="0">
                <a:solidFill>
                  <a:schemeClr val="tx1"/>
                </a:solidFill>
                <a:latin typeface="+mj-lt"/>
                <a:ea typeface="+mj-ea"/>
                <a:cs typeface="+mj-cs"/>
              </a:rPr>
              <a:t> </a:t>
            </a:r>
            <a:r>
              <a:rPr lang="en-US" sz="3200" b="1" kern="1200" dirty="0" err="1">
                <a:solidFill>
                  <a:schemeClr val="tx1"/>
                </a:solidFill>
                <a:latin typeface="+mj-lt"/>
                <a:ea typeface="+mj-ea"/>
                <a:cs typeface="+mj-cs"/>
              </a:rPr>
              <a:t>Inteligente</a:t>
            </a:r>
            <a:r>
              <a:rPr lang="en-US" sz="3200" b="1" kern="1200" dirty="0">
                <a:solidFill>
                  <a:schemeClr val="tx1"/>
                </a:solidFill>
                <a:latin typeface="+mj-lt"/>
                <a:ea typeface="+mj-ea"/>
                <a:cs typeface="+mj-cs"/>
              </a:rPr>
              <a:t> </a:t>
            </a:r>
            <a:r>
              <a:rPr lang="en-US" sz="3200" b="1" kern="1200" dirty="0" err="1">
                <a:solidFill>
                  <a:schemeClr val="tx1"/>
                </a:solidFill>
                <a:latin typeface="+mj-lt"/>
                <a:ea typeface="+mj-ea"/>
                <a:cs typeface="+mj-cs"/>
              </a:rPr>
              <a:t>Escalable</a:t>
            </a:r>
            <a:r>
              <a:rPr lang="en-US" sz="3200" b="1" kern="1200" dirty="0">
                <a:solidFill>
                  <a:schemeClr val="tx1"/>
                </a:solidFill>
                <a:latin typeface="+mj-lt"/>
                <a:ea typeface="+mj-ea"/>
                <a:cs typeface="+mj-cs"/>
              </a:rPr>
              <a:t/>
            </a:r>
            <a:br>
              <a:rPr lang="en-US" sz="3200" b="1" kern="1200" dirty="0">
                <a:solidFill>
                  <a:schemeClr val="tx1"/>
                </a:solidFill>
                <a:latin typeface="+mj-lt"/>
                <a:ea typeface="+mj-ea"/>
                <a:cs typeface="+mj-cs"/>
              </a:rPr>
            </a:br>
            <a:r>
              <a:rPr lang="en-US" sz="3200" b="1" kern="1200" dirty="0" err="1">
                <a:solidFill>
                  <a:schemeClr val="tx1"/>
                </a:solidFill>
                <a:latin typeface="+mj-lt"/>
                <a:ea typeface="+mj-ea"/>
                <a:cs typeface="+mj-cs"/>
              </a:rPr>
              <a:t>Balanceo</a:t>
            </a:r>
            <a:r>
              <a:rPr lang="en-US" sz="3200" b="1" kern="1200" dirty="0">
                <a:solidFill>
                  <a:schemeClr val="tx1"/>
                </a:solidFill>
                <a:latin typeface="+mj-lt"/>
                <a:ea typeface="+mj-ea"/>
                <a:cs typeface="+mj-cs"/>
              </a:rPr>
              <a:t> de carga </a:t>
            </a:r>
            <a:r>
              <a:rPr lang="en-US" sz="3200" b="1" kern="1200" dirty="0" err="1">
                <a:solidFill>
                  <a:schemeClr val="tx1"/>
                </a:solidFill>
                <a:latin typeface="+mj-lt"/>
                <a:ea typeface="+mj-ea"/>
                <a:cs typeface="+mj-cs"/>
              </a:rPr>
              <a:t>estática</a:t>
            </a:r>
            <a:r>
              <a:rPr lang="en-US" sz="3200" b="1" kern="1200" dirty="0">
                <a:solidFill>
                  <a:schemeClr val="tx1"/>
                </a:solidFill>
                <a:latin typeface="+mj-lt"/>
                <a:ea typeface="+mj-ea"/>
                <a:cs typeface="+mj-cs"/>
              </a:rPr>
              <a:t> o </a:t>
            </a:r>
            <a:r>
              <a:rPr lang="en-US" sz="3200" b="1" kern="1200" dirty="0" err="1">
                <a:solidFill>
                  <a:schemeClr val="tx1"/>
                </a:solidFill>
                <a:latin typeface="+mj-lt"/>
                <a:ea typeface="+mj-ea"/>
                <a:cs typeface="+mj-cs"/>
              </a:rPr>
              <a:t>dinámica</a:t>
            </a:r>
            <a:endParaRPr lang="en-US" sz="3200" b="1" kern="1200" dirty="0">
              <a:solidFill>
                <a:schemeClr val="tx1"/>
              </a:solidFill>
              <a:latin typeface="+mj-lt"/>
              <a:ea typeface="+mj-ea"/>
              <a:cs typeface="+mj-cs"/>
            </a:endParaRPr>
          </a:p>
        </p:txBody>
      </p:sp>
      <p:pic>
        <p:nvPicPr>
          <p:cNvPr id="18" name="Imagen 17">
            <a:extLst>
              <a:ext uri="{FF2B5EF4-FFF2-40B4-BE49-F238E27FC236}">
                <a16:creationId xmlns:a16="http://schemas.microsoft.com/office/drawing/2014/main" xmlns="" id="{EFD5A1B4-1C9E-4F2A-A08A-48F376E92298}"/>
              </a:ext>
            </a:extLst>
          </p:cNvPr>
          <p:cNvPicPr>
            <a:picLocks noChangeAspect="1"/>
          </p:cNvPicPr>
          <p:nvPr/>
        </p:nvPicPr>
        <p:blipFill>
          <a:blip r:embed="rId5"/>
          <a:stretch>
            <a:fillRect/>
          </a:stretch>
        </p:blipFill>
        <p:spPr>
          <a:xfrm>
            <a:off x="5924847" y="70630"/>
            <a:ext cx="1875099" cy="517585"/>
          </a:xfrm>
          <a:prstGeom prst="rect">
            <a:avLst/>
          </a:prstGeom>
          <a:solidFill>
            <a:srgbClr val="36C746"/>
          </a:solidFill>
        </p:spPr>
      </p:pic>
    </p:spTree>
    <p:extLst>
      <p:ext uri="{BB962C8B-B14F-4D97-AF65-F5344CB8AC3E}">
        <p14:creationId xmlns:p14="http://schemas.microsoft.com/office/powerpoint/2010/main" val="33055298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Diagrama&#10;&#10;Descripción generada automáticamente">
            <a:extLst>
              <a:ext uri="{FF2B5EF4-FFF2-40B4-BE49-F238E27FC236}">
                <a16:creationId xmlns:a16="http://schemas.microsoft.com/office/drawing/2014/main" xmlns="" id="{9D2887EF-3558-4FCC-A4AF-156FB18D89F1}"/>
              </a:ext>
            </a:extLst>
          </p:cNvPr>
          <p:cNvPicPr>
            <a:picLocks noGrp="1" noChangeAspect="1"/>
          </p:cNvPicPr>
          <p:nvPr>
            <p:ph sz="half" idx="1"/>
          </p:nvPr>
        </p:nvPicPr>
        <p:blipFill rotWithShape="1">
          <a:blip r:embed="rId3"/>
          <a:srcRect r="872" b="1"/>
          <a:stretch/>
        </p:blipFill>
        <p:spPr>
          <a:xfrm>
            <a:off x="20" y="961"/>
            <a:ext cx="9143980" cy="5142539"/>
          </a:xfrm>
          <a:prstGeom prst="rect">
            <a:avLst/>
          </a:prstGeom>
        </p:spPr>
      </p:pic>
    </p:spTree>
    <p:extLst>
      <p:ext uri="{BB962C8B-B14F-4D97-AF65-F5344CB8AC3E}">
        <p14:creationId xmlns:p14="http://schemas.microsoft.com/office/powerpoint/2010/main" val="34724393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5E52985E-2553-471E-82AA-5ED7A32989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94981" y="3346533"/>
            <a:ext cx="8579094" cy="138319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xmlns="" id="{8B9DAC54-D59E-4DEB-9EA7-4FDDC82BCD23}"/>
              </a:ext>
            </a:extLst>
          </p:cNvPr>
          <p:cNvPicPr>
            <a:picLocks noChangeAspect="1"/>
          </p:cNvPicPr>
          <p:nvPr/>
        </p:nvPicPr>
        <p:blipFill>
          <a:blip r:embed="rId3"/>
          <a:stretch>
            <a:fillRect/>
          </a:stretch>
        </p:blipFill>
        <p:spPr>
          <a:xfrm>
            <a:off x="477558" y="3847877"/>
            <a:ext cx="2013995" cy="368060"/>
          </a:xfrm>
          <a:prstGeom prst="rect">
            <a:avLst/>
          </a:prstGeom>
        </p:spPr>
      </p:pic>
      <p:cxnSp>
        <p:nvCxnSpPr>
          <p:cNvPr id="15" name="Straight Connector 14">
            <a:extLst>
              <a:ext uri="{FF2B5EF4-FFF2-40B4-BE49-F238E27FC236}">
                <a16:creationId xmlns:a16="http://schemas.microsoft.com/office/drawing/2014/main" xmlns="" id="{DAE3ABC6-4042-4293-A7DF-F01181363B7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3554904" y="3517557"/>
            <a:ext cx="0" cy="10287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xmlns="" id="{A94C1923-470A-979C-A0E3-406F307C35B3}"/>
              </a:ext>
            </a:extLst>
          </p:cNvPr>
          <p:cNvSpPr>
            <a:spLocks noGrp="1"/>
          </p:cNvSpPr>
          <p:nvPr>
            <p:ph sz="half" idx="1"/>
          </p:nvPr>
        </p:nvSpPr>
        <p:spPr>
          <a:xfrm>
            <a:off x="3733802" y="3461880"/>
            <a:ext cx="4932640" cy="1145055"/>
          </a:xfrm>
        </p:spPr>
        <p:txBody>
          <a:bodyPr vert="horz" lIns="91440" tIns="45720" rIns="91440" bIns="45720" rtlCol="0" anchor="ctr">
            <a:normAutofit lnSpcReduction="10000"/>
          </a:bodyPr>
          <a:lstStyle/>
          <a:p>
            <a:r>
              <a:rPr lang="en-US" dirty="0" err="1">
                <a:solidFill>
                  <a:schemeClr val="bg1"/>
                </a:solidFill>
              </a:rPr>
              <a:t>Solución</a:t>
            </a:r>
            <a:r>
              <a:rPr lang="en-US" dirty="0">
                <a:solidFill>
                  <a:schemeClr val="bg1"/>
                </a:solidFill>
              </a:rPr>
              <a:t> </a:t>
            </a:r>
            <a:r>
              <a:rPr lang="en-US" dirty="0" err="1">
                <a:solidFill>
                  <a:schemeClr val="bg1"/>
                </a:solidFill>
              </a:rPr>
              <a:t>Edificios</a:t>
            </a:r>
            <a:r>
              <a:rPr lang="en-US" dirty="0">
                <a:solidFill>
                  <a:schemeClr val="bg1"/>
                </a:solidFill>
              </a:rPr>
              <a:t> </a:t>
            </a:r>
          </a:p>
          <a:p>
            <a:r>
              <a:rPr lang="en-US" dirty="0" err="1">
                <a:solidFill>
                  <a:schemeClr val="bg1"/>
                </a:solidFill>
              </a:rPr>
              <a:t>Solución</a:t>
            </a:r>
            <a:r>
              <a:rPr lang="en-US" dirty="0">
                <a:solidFill>
                  <a:schemeClr val="bg1"/>
                </a:solidFill>
              </a:rPr>
              <a:t> </a:t>
            </a:r>
            <a:r>
              <a:rPr lang="en-US" dirty="0" err="1">
                <a:solidFill>
                  <a:schemeClr val="bg1"/>
                </a:solidFill>
              </a:rPr>
              <a:t>Inteligente</a:t>
            </a:r>
            <a:r>
              <a:rPr lang="en-US" dirty="0">
                <a:solidFill>
                  <a:schemeClr val="bg1"/>
                </a:solidFill>
              </a:rPr>
              <a:t> </a:t>
            </a:r>
            <a:r>
              <a:rPr lang="en-US" dirty="0" err="1">
                <a:solidFill>
                  <a:schemeClr val="bg1"/>
                </a:solidFill>
              </a:rPr>
              <a:t>Escalable</a:t>
            </a:r>
            <a:endParaRPr lang="en-US" dirty="0">
              <a:solidFill>
                <a:schemeClr val="bg1"/>
              </a:solidFill>
            </a:endParaRPr>
          </a:p>
          <a:p>
            <a:r>
              <a:rPr lang="es-ES" dirty="0">
                <a:solidFill>
                  <a:schemeClr val="bg1"/>
                </a:solidFill>
              </a:rPr>
              <a:t>Integración Plataformas BME, PME, PSO..</a:t>
            </a:r>
            <a:endParaRPr lang="en-US" sz="1700" dirty="0">
              <a:solidFill>
                <a:schemeClr val="bg1"/>
              </a:solidFill>
            </a:endParaRPr>
          </a:p>
        </p:txBody>
      </p:sp>
      <p:pic>
        <p:nvPicPr>
          <p:cNvPr id="11" name="Imagen 10">
            <a:extLst>
              <a:ext uri="{FF2B5EF4-FFF2-40B4-BE49-F238E27FC236}">
                <a16:creationId xmlns:a16="http://schemas.microsoft.com/office/drawing/2014/main" xmlns="" id="{13B6EF1A-6DD7-4B8A-A4BD-9571F9882857}"/>
              </a:ext>
            </a:extLst>
          </p:cNvPr>
          <p:cNvPicPr>
            <a:picLocks noChangeAspect="1"/>
          </p:cNvPicPr>
          <p:nvPr/>
        </p:nvPicPr>
        <p:blipFill>
          <a:blip r:embed="rId4"/>
          <a:stretch>
            <a:fillRect/>
          </a:stretch>
        </p:blipFill>
        <p:spPr>
          <a:xfrm>
            <a:off x="205107" y="0"/>
            <a:ext cx="4572891" cy="3251351"/>
          </a:xfrm>
          <a:prstGeom prst="rect">
            <a:avLst/>
          </a:prstGeom>
        </p:spPr>
      </p:pic>
      <p:pic>
        <p:nvPicPr>
          <p:cNvPr id="16" name="Marcador de contenido 15">
            <a:extLst>
              <a:ext uri="{FF2B5EF4-FFF2-40B4-BE49-F238E27FC236}">
                <a16:creationId xmlns:a16="http://schemas.microsoft.com/office/drawing/2014/main" xmlns="" id="{0629ED29-FF23-49AF-BEF7-1CDF2B594368}"/>
              </a:ext>
            </a:extLst>
          </p:cNvPr>
          <p:cNvPicPr>
            <a:picLocks noGrp="1" noChangeAspect="1"/>
          </p:cNvPicPr>
          <p:nvPr>
            <p:ph sz="half" idx="2"/>
          </p:nvPr>
        </p:nvPicPr>
        <p:blipFill>
          <a:blip r:embed="rId5"/>
          <a:stretch>
            <a:fillRect/>
          </a:stretch>
        </p:blipFill>
        <p:spPr>
          <a:xfrm>
            <a:off x="4777998" y="342901"/>
            <a:ext cx="4160895" cy="2743200"/>
          </a:xfrm>
          <a:prstGeom prst="rect">
            <a:avLst/>
          </a:prstGeom>
        </p:spPr>
      </p:pic>
    </p:spTree>
    <p:extLst>
      <p:ext uri="{BB962C8B-B14F-4D97-AF65-F5344CB8AC3E}">
        <p14:creationId xmlns:p14="http://schemas.microsoft.com/office/powerpoint/2010/main" val="5036462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6C746"/>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xmlns=""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solidFill>
            <a:srgbClr val="5E6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9">
            <a:extLst>
              <a:ext uri="{FF2B5EF4-FFF2-40B4-BE49-F238E27FC236}">
                <a16:creationId xmlns:a16="http://schemas.microsoft.com/office/drawing/2014/main" xmlns=""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0015" y="363474"/>
            <a:ext cx="6096762" cy="429310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xmlns="" id="{E93D45D7-57B5-421C-940F-18FA59E00446}"/>
              </a:ext>
            </a:extLst>
          </p:cNvPr>
          <p:cNvPicPr>
            <a:picLocks noGrp="1" noChangeAspect="1"/>
          </p:cNvPicPr>
          <p:nvPr>
            <p:ph idx="1"/>
          </p:nvPr>
        </p:nvPicPr>
        <p:blipFill rotWithShape="1">
          <a:blip r:embed="rId3"/>
          <a:srcRect t="5930" b="7735"/>
          <a:stretch/>
        </p:blipFill>
        <p:spPr>
          <a:xfrm>
            <a:off x="171451" y="123825"/>
            <a:ext cx="8877300" cy="4902498"/>
          </a:xfrm>
          <a:prstGeom prst="rect">
            <a:avLst/>
          </a:prstGeom>
          <a:effectLst/>
        </p:spPr>
      </p:pic>
    </p:spTree>
    <p:extLst>
      <p:ext uri="{BB962C8B-B14F-4D97-AF65-F5344CB8AC3E}">
        <p14:creationId xmlns:p14="http://schemas.microsoft.com/office/powerpoint/2010/main" val="28453189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1A95671B-3CC6-4792-9114-B74FAEA224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xmlns="" id="{950DF8C5-681C-41FE-B7FD-CC6174505F69}"/>
              </a:ext>
            </a:extLst>
          </p:cNvPr>
          <p:cNvPicPr>
            <a:picLocks noChangeAspect="1"/>
          </p:cNvPicPr>
          <p:nvPr/>
        </p:nvPicPr>
        <p:blipFill>
          <a:blip r:embed="rId2"/>
          <a:stretch>
            <a:fillRect/>
          </a:stretch>
        </p:blipFill>
        <p:spPr>
          <a:xfrm>
            <a:off x="152528" y="-6687"/>
            <a:ext cx="8954405" cy="5143500"/>
          </a:xfrm>
          <a:prstGeom prst="rect">
            <a:avLst/>
          </a:prstGeom>
        </p:spPr>
      </p:pic>
    </p:spTree>
    <p:extLst>
      <p:ext uri="{BB962C8B-B14F-4D97-AF65-F5344CB8AC3E}">
        <p14:creationId xmlns:p14="http://schemas.microsoft.com/office/powerpoint/2010/main" val="952814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Marcador de contenido 3">
            <a:extLst>
              <a:ext uri="{FF2B5EF4-FFF2-40B4-BE49-F238E27FC236}">
                <a16:creationId xmlns:a16="http://schemas.microsoft.com/office/drawing/2014/main" xmlns="" id="{814611CC-96D6-4881-9DD7-976497B86C9C}"/>
              </a:ext>
            </a:extLst>
          </p:cNvPr>
          <p:cNvPicPr>
            <a:picLocks noGrp="1" noChangeAspect="1"/>
          </p:cNvPicPr>
          <p:nvPr>
            <p:ph idx="1"/>
          </p:nvPr>
        </p:nvPicPr>
        <p:blipFill rotWithShape="1">
          <a:blip r:embed="rId2"/>
          <a:srcRect l="1760" r="-2" b="-2"/>
          <a:stretch/>
        </p:blipFill>
        <p:spPr>
          <a:xfrm>
            <a:off x="20" y="961"/>
            <a:ext cx="9143980" cy="5142539"/>
          </a:xfrm>
          <a:prstGeom prst="rect">
            <a:avLst/>
          </a:prstGeom>
        </p:spPr>
      </p:pic>
    </p:spTree>
    <p:extLst>
      <p:ext uri="{BB962C8B-B14F-4D97-AF65-F5344CB8AC3E}">
        <p14:creationId xmlns:p14="http://schemas.microsoft.com/office/powerpoint/2010/main" val="32719547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lementos multimedia en línea 8" title="EUREF-Campus Berlin: EcoStruxure erfüllt die Klimaziele für 2050 | Schneider Electric">
            <a:hlinkClick r:id="" action="ppaction://media"/>
            <a:extLst>
              <a:ext uri="{FF2B5EF4-FFF2-40B4-BE49-F238E27FC236}">
                <a16:creationId xmlns:a16="http://schemas.microsoft.com/office/drawing/2014/main" xmlns="" id="{88D8E91E-6F39-4299-8FDA-9E479CAE42DC}"/>
              </a:ext>
            </a:extLst>
          </p:cNvPr>
          <p:cNvPicPr>
            <a:picLocks noGrp="1" noRot="1" noChangeAspect="1"/>
          </p:cNvPicPr>
          <p:nvPr>
            <p:ph sz="quarter" idx="17"/>
            <a:videoFile r:link="rId1"/>
          </p:nvPr>
        </p:nvPicPr>
        <p:blipFill>
          <a:blip r:embed="rId3"/>
          <a:stretch>
            <a:fillRect/>
          </a:stretch>
        </p:blipFill>
        <p:spPr>
          <a:xfrm>
            <a:off x="637990" y="144341"/>
            <a:ext cx="7763060" cy="4386130"/>
          </a:xfrm>
          <a:prstGeom prst="rect">
            <a:avLst/>
          </a:prstGeom>
          <a:noFill/>
        </p:spPr>
      </p:pic>
      <p:sp>
        <p:nvSpPr>
          <p:cNvPr id="2" name="Marcador de número de diapositiva 1">
            <a:extLst>
              <a:ext uri="{FF2B5EF4-FFF2-40B4-BE49-F238E27FC236}">
                <a16:creationId xmlns:a16="http://schemas.microsoft.com/office/drawing/2014/main" xmlns="" id="{C6DDFDF4-C801-4315-BB99-7C583F5D95C2}"/>
              </a:ext>
            </a:extLst>
          </p:cNvPr>
          <p:cNvSpPr>
            <a:spLocks noGrp="1"/>
          </p:cNvSpPr>
          <p:nvPr>
            <p:ph type="sldNum" sz="quarter" idx="4"/>
          </p:nvPr>
        </p:nvSpPr>
        <p:spPr>
          <a:xfrm>
            <a:off x="1747891" y="4857155"/>
            <a:ext cx="525690" cy="92333"/>
          </a:xfrm>
        </p:spPr>
        <p:txBody>
          <a:bodyPr anchor="ctr">
            <a:normAutofit/>
          </a:bodyPr>
          <a:lstStyle/>
          <a:p>
            <a:pPr>
              <a:spcAft>
                <a:spcPts val="600"/>
              </a:spcAft>
            </a:pPr>
            <a:r>
              <a:rPr lang="en-US"/>
              <a:t>Page </a:t>
            </a:r>
            <a:fld id="{5A9C12DC-491F-9444-86A2-13AC5C62A2FC}" type="slidenum">
              <a:rPr lang="en-US" smtClean="0"/>
              <a:pPr>
                <a:spcAft>
                  <a:spcPts val="600"/>
                </a:spcAft>
              </a:pPr>
              <a:t>26</a:t>
            </a:fld>
            <a:endParaRPr lang="en-US"/>
          </a:p>
        </p:txBody>
      </p:sp>
      <p:sp>
        <p:nvSpPr>
          <p:cNvPr id="3" name="Marcador de pie de página 2">
            <a:extLst>
              <a:ext uri="{FF2B5EF4-FFF2-40B4-BE49-F238E27FC236}">
                <a16:creationId xmlns:a16="http://schemas.microsoft.com/office/drawing/2014/main" xmlns="" id="{D0C3E03C-07C0-457A-A4BB-B884E514309C}"/>
              </a:ext>
            </a:extLst>
          </p:cNvPr>
          <p:cNvSpPr>
            <a:spLocks noGrp="1"/>
          </p:cNvSpPr>
          <p:nvPr>
            <p:ph type="ftr" sz="quarter" idx="3"/>
          </p:nvPr>
        </p:nvSpPr>
        <p:spPr>
          <a:xfrm>
            <a:off x="252413" y="4857155"/>
            <a:ext cx="1509767" cy="92333"/>
          </a:xfrm>
        </p:spPr>
        <p:txBody>
          <a:bodyPr wrap="square" anchor="ctr">
            <a:normAutofit/>
          </a:bodyPr>
          <a:lstStyle/>
          <a:p>
            <a:pPr>
              <a:spcAft>
                <a:spcPts val="600"/>
              </a:spcAft>
            </a:pPr>
            <a:r>
              <a:rPr lang="en-US"/>
              <a:t>Confidential Property of Schneider Electric |</a:t>
            </a:r>
          </a:p>
        </p:txBody>
      </p:sp>
    </p:spTree>
    <p:extLst>
      <p:ext uri="{BB962C8B-B14F-4D97-AF65-F5344CB8AC3E}">
        <p14:creationId xmlns:p14="http://schemas.microsoft.com/office/powerpoint/2010/main" val="234386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Marcador de posición de imagen 17" descr="Una camioneta estacionada en la calle&#10;&#10;Descripción generada automáticamente">
            <a:extLst>
              <a:ext uri="{FF2B5EF4-FFF2-40B4-BE49-F238E27FC236}">
                <a16:creationId xmlns:a16="http://schemas.microsoft.com/office/drawing/2014/main" xmlns="" id="{18C99007-DF0A-4FF3-9A0A-E71997CAAA67}"/>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val="0"/>
              </a:ext>
            </a:extLst>
          </a:blip>
          <a:srcRect l="66" t="41714" r="-66" b="25825"/>
          <a:stretch/>
        </p:blipFill>
        <p:spPr>
          <a:xfrm>
            <a:off x="0" y="0"/>
            <a:ext cx="9144000" cy="1913265"/>
          </a:xfrm>
          <a:noFill/>
        </p:spPr>
      </p:pic>
      <p:sp>
        <p:nvSpPr>
          <p:cNvPr id="24" name="Title 2">
            <a:extLst>
              <a:ext uri="{FF2B5EF4-FFF2-40B4-BE49-F238E27FC236}">
                <a16:creationId xmlns:a16="http://schemas.microsoft.com/office/drawing/2014/main" xmlns="" id="{DDA3C7A8-8EB2-9D5D-2D98-D934854662E4}"/>
              </a:ext>
            </a:extLst>
          </p:cNvPr>
          <p:cNvSpPr>
            <a:spLocks noGrp="1"/>
          </p:cNvSpPr>
          <p:nvPr>
            <p:ph type="title"/>
          </p:nvPr>
        </p:nvSpPr>
        <p:spPr>
          <a:xfrm>
            <a:off x="0" y="1913265"/>
            <a:ext cx="9144000" cy="3230234"/>
          </a:xfrm>
        </p:spPr>
        <p:txBody>
          <a:bodyPr/>
          <a:lstStyle/>
          <a:p>
            <a:r>
              <a:rPr lang="es-ES" sz="1800" dirty="0">
                <a:solidFill>
                  <a:schemeClr val="bg1"/>
                </a:solidFill>
              </a:rPr>
              <a:t/>
            </a:r>
            <a:br>
              <a:rPr lang="es-ES" sz="1800" dirty="0">
                <a:solidFill>
                  <a:schemeClr val="bg1"/>
                </a:solidFill>
              </a:rPr>
            </a:br>
            <a:endParaRPr lang="en-US" sz="1800" dirty="0"/>
          </a:p>
        </p:txBody>
      </p:sp>
      <p:sp>
        <p:nvSpPr>
          <p:cNvPr id="4" name="Marcador de texto 3">
            <a:extLst>
              <a:ext uri="{FF2B5EF4-FFF2-40B4-BE49-F238E27FC236}">
                <a16:creationId xmlns:a16="http://schemas.microsoft.com/office/drawing/2014/main" xmlns="" id="{62282F9E-D785-4F8C-B307-2CFA947A8245}"/>
              </a:ext>
            </a:extLst>
          </p:cNvPr>
          <p:cNvSpPr>
            <a:spLocks noGrp="1"/>
          </p:cNvSpPr>
          <p:nvPr>
            <p:ph type="body" sz="quarter" idx="11"/>
          </p:nvPr>
        </p:nvSpPr>
        <p:spPr>
          <a:xfrm>
            <a:off x="0" y="1415440"/>
            <a:ext cx="9144000" cy="710085"/>
          </a:xfrm>
        </p:spPr>
        <p:txBody>
          <a:bodyPr anchor="ctr">
            <a:normAutofit/>
          </a:bodyPr>
          <a:lstStyle/>
          <a:p>
            <a:pPr algn="ctr"/>
            <a:r>
              <a:rPr lang="es-ES" sz="2400" dirty="0">
                <a:latin typeface="+mj-lt"/>
              </a:rPr>
              <a:t>EL VEHÍCULO ELÉCTRICO Y LA MOVILIDAD SOSTENIBLE</a:t>
            </a:r>
            <a:endParaRPr lang="en-GB" sz="2400" dirty="0">
              <a:latin typeface="+mj-lt"/>
            </a:endParaRPr>
          </a:p>
          <a:p>
            <a:endParaRPr lang="en-GB" dirty="0"/>
          </a:p>
        </p:txBody>
      </p:sp>
      <p:sp>
        <p:nvSpPr>
          <p:cNvPr id="5" name="Marcador de número de diapositiva 4">
            <a:extLst>
              <a:ext uri="{FF2B5EF4-FFF2-40B4-BE49-F238E27FC236}">
                <a16:creationId xmlns:a16="http://schemas.microsoft.com/office/drawing/2014/main" xmlns="" id="{5CF13ABC-8432-4DD2-8521-4C19635FDCD6}"/>
              </a:ext>
            </a:extLst>
          </p:cNvPr>
          <p:cNvSpPr>
            <a:spLocks noGrp="1"/>
          </p:cNvSpPr>
          <p:nvPr>
            <p:ph type="sldNum" sz="quarter" idx="4"/>
          </p:nvPr>
        </p:nvSpPr>
        <p:spPr>
          <a:xfrm>
            <a:off x="1747891" y="4857155"/>
            <a:ext cx="525690" cy="92333"/>
          </a:xfrm>
        </p:spPr>
        <p:txBody>
          <a:bodyPr anchor="ctr">
            <a:normAutofit/>
          </a:bodyPr>
          <a:lstStyle/>
          <a:p>
            <a:pPr>
              <a:spcAft>
                <a:spcPts val="600"/>
              </a:spcAft>
            </a:pPr>
            <a:r>
              <a:rPr lang="en-US"/>
              <a:t>Page </a:t>
            </a:r>
            <a:fld id="{5A9C12DC-491F-9444-86A2-13AC5C62A2FC}" type="slidenum">
              <a:rPr lang="en-US" smtClean="0"/>
              <a:pPr>
                <a:spcAft>
                  <a:spcPts val="600"/>
                </a:spcAft>
              </a:pPr>
              <a:t>27</a:t>
            </a:fld>
            <a:endParaRPr lang="en-US"/>
          </a:p>
        </p:txBody>
      </p:sp>
      <p:sp>
        <p:nvSpPr>
          <p:cNvPr id="6" name="Marcador de pie de página 5">
            <a:extLst>
              <a:ext uri="{FF2B5EF4-FFF2-40B4-BE49-F238E27FC236}">
                <a16:creationId xmlns:a16="http://schemas.microsoft.com/office/drawing/2014/main" xmlns="" id="{8F9572D8-3442-4FCB-8B42-951A4416C8EE}"/>
              </a:ext>
            </a:extLst>
          </p:cNvPr>
          <p:cNvSpPr>
            <a:spLocks noGrp="1"/>
          </p:cNvSpPr>
          <p:nvPr>
            <p:ph type="ftr" sz="quarter" idx="3"/>
          </p:nvPr>
        </p:nvSpPr>
        <p:spPr>
          <a:xfrm>
            <a:off x="252413" y="4857154"/>
            <a:ext cx="1509767" cy="92333"/>
          </a:xfrm>
        </p:spPr>
        <p:txBody>
          <a:bodyPr wrap="square" anchor="ctr">
            <a:normAutofit/>
          </a:bodyPr>
          <a:lstStyle/>
          <a:p>
            <a:pPr>
              <a:spcAft>
                <a:spcPts val="600"/>
              </a:spcAft>
            </a:pPr>
            <a:r>
              <a:rPr lang="en-US"/>
              <a:t>Confidential Property of Schneider Electric |</a:t>
            </a:r>
          </a:p>
        </p:txBody>
      </p:sp>
      <p:sp>
        <p:nvSpPr>
          <p:cNvPr id="20" name="CuadroTexto 19">
            <a:extLst>
              <a:ext uri="{FF2B5EF4-FFF2-40B4-BE49-F238E27FC236}">
                <a16:creationId xmlns:a16="http://schemas.microsoft.com/office/drawing/2014/main" xmlns="" id="{2F0AB406-9E7A-47D8-9B6A-A9C54B7AC584}"/>
              </a:ext>
            </a:extLst>
          </p:cNvPr>
          <p:cNvSpPr txBox="1"/>
          <p:nvPr/>
        </p:nvSpPr>
        <p:spPr>
          <a:xfrm>
            <a:off x="252413" y="2411090"/>
            <a:ext cx="8697806" cy="1938992"/>
          </a:xfrm>
          <a:prstGeom prst="rect">
            <a:avLst/>
          </a:prstGeom>
          <a:noFill/>
        </p:spPr>
        <p:txBody>
          <a:bodyPr wrap="square" rtlCol="0">
            <a:spAutoFit/>
          </a:bodyPr>
          <a:lstStyle/>
          <a:p>
            <a:pPr marL="285750" indent="-285750">
              <a:buFont typeface="Arial" panose="020B0604020202020204" pitchFamily="34" charset="0"/>
              <a:buChar char="•"/>
            </a:pPr>
            <a:r>
              <a:rPr lang="es-ES" sz="2000" dirty="0">
                <a:solidFill>
                  <a:schemeClr val="bg1"/>
                </a:solidFill>
              </a:rPr>
              <a:t>EL V.E. se postula como una de las alternativas a la movilidad sostenible</a:t>
            </a:r>
          </a:p>
          <a:p>
            <a:pPr marL="285750" indent="-285750">
              <a:buFont typeface="Arial" panose="020B0604020202020204" pitchFamily="34" charset="0"/>
              <a:buChar char="•"/>
            </a:pPr>
            <a:endParaRPr lang="es-ES" sz="2000" dirty="0">
              <a:solidFill>
                <a:schemeClr val="bg1"/>
              </a:solidFill>
            </a:endParaRPr>
          </a:p>
          <a:p>
            <a:pPr marL="285750" indent="-285750">
              <a:buFont typeface="Arial" panose="020B0604020202020204" pitchFamily="34" charset="0"/>
              <a:buChar char="•"/>
            </a:pPr>
            <a:r>
              <a:rPr lang="es-ES" sz="2000" dirty="0">
                <a:solidFill>
                  <a:schemeClr val="bg1"/>
                </a:solidFill>
              </a:rPr>
              <a:t>Convivirá con otras; como la bicicleta, el patín, el transporte publico, vehículos a gas, vehículos de hidrógeno, etc.</a:t>
            </a:r>
          </a:p>
          <a:p>
            <a:pPr marL="285750" indent="-285750">
              <a:buFont typeface="Arial" panose="020B0604020202020204" pitchFamily="34" charset="0"/>
              <a:buChar char="•"/>
            </a:pPr>
            <a:endParaRPr lang="es-ES" sz="2000" dirty="0">
              <a:solidFill>
                <a:schemeClr val="bg1"/>
              </a:solidFill>
            </a:endParaRPr>
          </a:p>
          <a:p>
            <a:pPr marL="285750" indent="-285750">
              <a:buFont typeface="Arial" panose="020B0604020202020204" pitchFamily="34" charset="0"/>
              <a:buChar char="•"/>
            </a:pPr>
            <a:r>
              <a:rPr lang="es-ES" sz="2000" dirty="0" smtClean="0">
                <a:solidFill>
                  <a:schemeClr val="bg1"/>
                </a:solidFill>
              </a:rPr>
              <a:t>Movilidad </a:t>
            </a:r>
            <a:r>
              <a:rPr lang="es-ES" sz="2000" dirty="0">
                <a:solidFill>
                  <a:schemeClr val="bg1"/>
                </a:solidFill>
              </a:rPr>
              <a:t>compartida </a:t>
            </a:r>
            <a:endParaRPr lang="en-GB" sz="2000" dirty="0"/>
          </a:p>
        </p:txBody>
      </p:sp>
    </p:spTree>
    <p:extLst>
      <p:ext uri="{BB962C8B-B14F-4D97-AF65-F5344CB8AC3E}">
        <p14:creationId xmlns:p14="http://schemas.microsoft.com/office/powerpoint/2010/main" val="13920015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EBB750B7-799A-4203-A217-D29D5FA943BC}"/>
              </a:ext>
            </a:extLst>
          </p:cNvPr>
          <p:cNvSpPr>
            <a:spLocks noGrp="1"/>
          </p:cNvSpPr>
          <p:nvPr>
            <p:ph sz="quarter" idx="11"/>
          </p:nvPr>
        </p:nvSpPr>
        <p:spPr/>
        <p:txBody>
          <a:bodyPr/>
          <a:lstStyle/>
          <a:p>
            <a:endParaRPr lang="es-ES" dirty="0"/>
          </a:p>
          <a:p>
            <a:endParaRPr lang="es-ES" dirty="0"/>
          </a:p>
          <a:p>
            <a:pPr algn="ctr"/>
            <a:r>
              <a:rPr lang="es-ES" dirty="0"/>
              <a:t>VENTAJAS DEL VEHÍCULO ELÉCTRICO</a:t>
            </a:r>
            <a:endParaRPr lang="en-GB" dirty="0"/>
          </a:p>
        </p:txBody>
      </p:sp>
      <p:sp>
        <p:nvSpPr>
          <p:cNvPr id="3" name="Marcador de número de diapositiva 2">
            <a:extLst>
              <a:ext uri="{FF2B5EF4-FFF2-40B4-BE49-F238E27FC236}">
                <a16:creationId xmlns:a16="http://schemas.microsoft.com/office/drawing/2014/main" xmlns="" id="{06F95DFC-90C0-42EC-B07C-87951D488588}"/>
              </a:ext>
            </a:extLst>
          </p:cNvPr>
          <p:cNvSpPr>
            <a:spLocks noGrp="1"/>
          </p:cNvSpPr>
          <p:nvPr>
            <p:ph type="sldNum" sz="quarter" idx="4"/>
          </p:nvPr>
        </p:nvSpPr>
        <p:spPr/>
        <p:txBody>
          <a:bodyPr/>
          <a:lstStyle/>
          <a:p>
            <a:r>
              <a:rPr lang="en-US"/>
              <a:t>Page </a:t>
            </a:r>
            <a:fld id="{5A9C12DC-491F-9444-86A2-13AC5C62A2FC}" type="slidenum">
              <a:rPr lang="en-US" smtClean="0"/>
              <a:pPr/>
              <a:t>28</a:t>
            </a:fld>
            <a:endParaRPr lang="en-US" dirty="0"/>
          </a:p>
        </p:txBody>
      </p:sp>
      <p:sp>
        <p:nvSpPr>
          <p:cNvPr id="4" name="Marcador de pie de página 3">
            <a:extLst>
              <a:ext uri="{FF2B5EF4-FFF2-40B4-BE49-F238E27FC236}">
                <a16:creationId xmlns:a16="http://schemas.microsoft.com/office/drawing/2014/main" xmlns="" id="{CAF48D27-7708-47BC-9CA8-3572567A47DF}"/>
              </a:ext>
            </a:extLst>
          </p:cNvPr>
          <p:cNvSpPr>
            <a:spLocks noGrp="1"/>
          </p:cNvSpPr>
          <p:nvPr>
            <p:ph type="ftr" sz="quarter" idx="3"/>
          </p:nvPr>
        </p:nvSpPr>
        <p:spPr/>
        <p:txBody>
          <a:bodyPr/>
          <a:lstStyle/>
          <a:p>
            <a:r>
              <a:rPr lang="en-US"/>
              <a:t>Confidential Property of Schneider Electric |</a:t>
            </a:r>
            <a:endParaRPr lang="en-US" dirty="0"/>
          </a:p>
        </p:txBody>
      </p:sp>
      <p:sp>
        <p:nvSpPr>
          <p:cNvPr id="6" name="Marcador de texto 5">
            <a:extLst>
              <a:ext uri="{FF2B5EF4-FFF2-40B4-BE49-F238E27FC236}">
                <a16:creationId xmlns:a16="http://schemas.microsoft.com/office/drawing/2014/main" xmlns="" id="{6F49EA30-4952-4159-9AA5-AFFECE9FA86D}"/>
              </a:ext>
            </a:extLst>
          </p:cNvPr>
          <p:cNvSpPr>
            <a:spLocks noGrp="1"/>
          </p:cNvSpPr>
          <p:nvPr>
            <p:ph type="body" sz="quarter" idx="12"/>
          </p:nvPr>
        </p:nvSpPr>
        <p:spPr/>
        <p:txBody>
          <a:bodyPr/>
          <a:lstStyle/>
          <a:p>
            <a:r>
              <a:rPr lang="es-ES" sz="1100" dirty="0"/>
              <a:t>Entre 3 y 5 veces mas económico por km</a:t>
            </a:r>
            <a:endParaRPr lang="en-GB" sz="1100" dirty="0"/>
          </a:p>
        </p:txBody>
      </p:sp>
      <p:sp>
        <p:nvSpPr>
          <p:cNvPr id="8" name="Marcador de texto 7">
            <a:extLst>
              <a:ext uri="{FF2B5EF4-FFF2-40B4-BE49-F238E27FC236}">
                <a16:creationId xmlns:a16="http://schemas.microsoft.com/office/drawing/2014/main" xmlns="" id="{2D3EB73C-FAA5-41B5-99B2-9959CD2D9DA4}"/>
              </a:ext>
            </a:extLst>
          </p:cNvPr>
          <p:cNvSpPr>
            <a:spLocks noGrp="1"/>
          </p:cNvSpPr>
          <p:nvPr>
            <p:ph type="body" sz="quarter" idx="14"/>
          </p:nvPr>
        </p:nvSpPr>
        <p:spPr/>
        <p:txBody>
          <a:bodyPr/>
          <a:lstStyle/>
          <a:p>
            <a:r>
              <a:rPr lang="es-ES" sz="1200" dirty="0" smtClean="0"/>
              <a:t>Muy bajas </a:t>
            </a:r>
            <a:r>
              <a:rPr lang="es-ES" sz="1200" dirty="0"/>
              <a:t>emisiones contaminantes</a:t>
            </a:r>
            <a:endParaRPr lang="en-GB" sz="1200" dirty="0"/>
          </a:p>
        </p:txBody>
      </p:sp>
      <p:sp>
        <p:nvSpPr>
          <p:cNvPr id="10" name="Marcador de texto 9">
            <a:extLst>
              <a:ext uri="{FF2B5EF4-FFF2-40B4-BE49-F238E27FC236}">
                <a16:creationId xmlns:a16="http://schemas.microsoft.com/office/drawing/2014/main" xmlns="" id="{17E043C7-5896-48BD-A251-3AB53461579A}"/>
              </a:ext>
            </a:extLst>
          </p:cNvPr>
          <p:cNvSpPr>
            <a:spLocks noGrp="1"/>
          </p:cNvSpPr>
          <p:nvPr>
            <p:ph type="body" sz="quarter" idx="17"/>
          </p:nvPr>
        </p:nvSpPr>
        <p:spPr/>
        <p:txBody>
          <a:bodyPr/>
          <a:lstStyle/>
          <a:p>
            <a:r>
              <a:rPr lang="es-ES" sz="1200" dirty="0"/>
              <a:t>Baja contaminación acústica</a:t>
            </a:r>
            <a:endParaRPr lang="en-GB" sz="1200" dirty="0"/>
          </a:p>
        </p:txBody>
      </p:sp>
      <p:sp>
        <p:nvSpPr>
          <p:cNvPr id="12" name="Marcador de texto 11">
            <a:extLst>
              <a:ext uri="{FF2B5EF4-FFF2-40B4-BE49-F238E27FC236}">
                <a16:creationId xmlns:a16="http://schemas.microsoft.com/office/drawing/2014/main" xmlns="" id="{3D37D28A-A265-4F24-B818-58D9C1AB83C1}"/>
              </a:ext>
            </a:extLst>
          </p:cNvPr>
          <p:cNvSpPr>
            <a:spLocks noGrp="1"/>
          </p:cNvSpPr>
          <p:nvPr>
            <p:ph type="body" sz="quarter" idx="19"/>
          </p:nvPr>
        </p:nvSpPr>
        <p:spPr>
          <a:xfrm>
            <a:off x="5609152" y="2003924"/>
            <a:ext cx="3145878" cy="266700"/>
          </a:xfrm>
        </p:spPr>
        <p:txBody>
          <a:bodyPr/>
          <a:lstStyle/>
          <a:p>
            <a:r>
              <a:rPr lang="es-ES" sz="1200" dirty="0"/>
              <a:t>Un menor coste de mantenimiento,</a:t>
            </a:r>
          </a:p>
          <a:p>
            <a:r>
              <a:rPr lang="es-ES" sz="1200" dirty="0"/>
              <a:t>(aproximadamente 25%)</a:t>
            </a:r>
            <a:br>
              <a:rPr lang="es-ES" sz="1200" dirty="0"/>
            </a:br>
            <a:endParaRPr lang="en-GB" sz="1200" dirty="0"/>
          </a:p>
        </p:txBody>
      </p:sp>
      <p:sp>
        <p:nvSpPr>
          <p:cNvPr id="14" name="Marcador de texto 13">
            <a:extLst>
              <a:ext uri="{FF2B5EF4-FFF2-40B4-BE49-F238E27FC236}">
                <a16:creationId xmlns:a16="http://schemas.microsoft.com/office/drawing/2014/main" xmlns="" id="{519D8F26-C0D2-4D3B-927A-50168CCCD258}"/>
              </a:ext>
            </a:extLst>
          </p:cNvPr>
          <p:cNvSpPr>
            <a:spLocks noGrp="1"/>
          </p:cNvSpPr>
          <p:nvPr>
            <p:ph type="body" sz="quarter" idx="21"/>
          </p:nvPr>
        </p:nvSpPr>
        <p:spPr>
          <a:xfrm>
            <a:off x="5620528" y="2433881"/>
            <a:ext cx="3145878" cy="208365"/>
          </a:xfrm>
        </p:spPr>
        <p:txBody>
          <a:bodyPr/>
          <a:lstStyle/>
          <a:p>
            <a:r>
              <a:rPr lang="es-ES" sz="1200" dirty="0"/>
              <a:t>Acceso exclusivo a centros de ciudad</a:t>
            </a:r>
            <a:endParaRPr lang="en-GB" sz="1200" dirty="0"/>
          </a:p>
        </p:txBody>
      </p:sp>
      <p:sp>
        <p:nvSpPr>
          <p:cNvPr id="16" name="Marcador de texto 15">
            <a:extLst>
              <a:ext uri="{FF2B5EF4-FFF2-40B4-BE49-F238E27FC236}">
                <a16:creationId xmlns:a16="http://schemas.microsoft.com/office/drawing/2014/main" xmlns="" id="{4DE83DC6-1876-4AEB-8B41-1F238CA91F72}"/>
              </a:ext>
            </a:extLst>
          </p:cNvPr>
          <p:cNvSpPr>
            <a:spLocks noGrp="1"/>
          </p:cNvSpPr>
          <p:nvPr>
            <p:ph type="body" sz="quarter" idx="23"/>
          </p:nvPr>
        </p:nvSpPr>
        <p:spPr>
          <a:xfrm>
            <a:off x="5581937" y="2968425"/>
            <a:ext cx="3145878" cy="266700"/>
          </a:xfrm>
        </p:spPr>
        <p:txBody>
          <a:bodyPr/>
          <a:lstStyle/>
          <a:p>
            <a:r>
              <a:rPr lang="es-ES" sz="1200" dirty="0"/>
              <a:t>Confort en la conducción, </a:t>
            </a:r>
          </a:p>
          <a:p>
            <a:r>
              <a:rPr lang="es-ES" sz="1200" dirty="0"/>
              <a:t>(automáticos, un solo pedal)</a:t>
            </a:r>
            <a:endParaRPr lang="en-GB" sz="1200" dirty="0"/>
          </a:p>
        </p:txBody>
      </p:sp>
      <p:sp>
        <p:nvSpPr>
          <p:cNvPr id="18" name="Marcador de texto 17">
            <a:extLst>
              <a:ext uri="{FF2B5EF4-FFF2-40B4-BE49-F238E27FC236}">
                <a16:creationId xmlns:a16="http://schemas.microsoft.com/office/drawing/2014/main" xmlns="" id="{9F20575D-F1F1-474B-8F8D-8CD75DD15B8F}"/>
              </a:ext>
            </a:extLst>
          </p:cNvPr>
          <p:cNvSpPr>
            <a:spLocks noGrp="1"/>
          </p:cNvSpPr>
          <p:nvPr>
            <p:ph type="body" sz="quarter" idx="25"/>
          </p:nvPr>
        </p:nvSpPr>
        <p:spPr/>
        <p:txBody>
          <a:bodyPr/>
          <a:lstStyle/>
          <a:p>
            <a:r>
              <a:rPr lang="es-ES" sz="1200" dirty="0" smtClean="0"/>
              <a:t>Subvenciones y Beneficios </a:t>
            </a:r>
            <a:r>
              <a:rPr lang="es-ES" sz="1200" dirty="0"/>
              <a:t>fiscales</a:t>
            </a:r>
            <a:endParaRPr lang="en-GB" sz="1200" dirty="0"/>
          </a:p>
        </p:txBody>
      </p:sp>
      <p:pic>
        <p:nvPicPr>
          <p:cNvPr id="22" name="Imagen 21" descr="Imagen que contiene coche, estacionado, cocina, verde&#10;&#10;Descripción generada automáticamente">
            <a:extLst>
              <a:ext uri="{FF2B5EF4-FFF2-40B4-BE49-F238E27FC236}">
                <a16:creationId xmlns:a16="http://schemas.microsoft.com/office/drawing/2014/main" xmlns="" id="{FDA5E0E6-46CB-4A36-B30E-679F2544C40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0140" y="2056746"/>
            <a:ext cx="2917371" cy="1823357"/>
          </a:xfrm>
          <a:prstGeom prst="rect">
            <a:avLst/>
          </a:prstGeom>
        </p:spPr>
      </p:pic>
      <p:sp>
        <p:nvSpPr>
          <p:cNvPr id="28" name="CuadroTexto 27">
            <a:extLst>
              <a:ext uri="{FF2B5EF4-FFF2-40B4-BE49-F238E27FC236}">
                <a16:creationId xmlns:a16="http://schemas.microsoft.com/office/drawing/2014/main" xmlns="" id="{AF61EEA2-6A1B-40AB-BD18-F9869C4D90B4}"/>
              </a:ext>
            </a:extLst>
          </p:cNvPr>
          <p:cNvSpPr txBox="1"/>
          <p:nvPr/>
        </p:nvSpPr>
        <p:spPr>
          <a:xfrm>
            <a:off x="5116500" y="353345"/>
            <a:ext cx="283029" cy="307777"/>
          </a:xfrm>
          <a:prstGeom prst="rect">
            <a:avLst/>
          </a:prstGeom>
          <a:noFill/>
        </p:spPr>
        <p:txBody>
          <a:bodyPr wrap="square" rtlCol="0">
            <a:spAutoFit/>
          </a:bodyPr>
          <a:lstStyle/>
          <a:p>
            <a:r>
              <a:rPr lang="es-ES" sz="1400" b="1" dirty="0">
                <a:latin typeface="+mj-lt"/>
              </a:rPr>
              <a:t>1</a:t>
            </a:r>
            <a:endParaRPr lang="en-GB" sz="1400" b="1" dirty="0">
              <a:latin typeface="+mj-lt"/>
            </a:endParaRPr>
          </a:p>
        </p:txBody>
      </p:sp>
      <p:sp>
        <p:nvSpPr>
          <p:cNvPr id="29" name="CuadroTexto 28">
            <a:extLst>
              <a:ext uri="{FF2B5EF4-FFF2-40B4-BE49-F238E27FC236}">
                <a16:creationId xmlns:a16="http://schemas.microsoft.com/office/drawing/2014/main" xmlns="" id="{794573F8-E743-4EB6-974D-314C04F8EB00}"/>
              </a:ext>
            </a:extLst>
          </p:cNvPr>
          <p:cNvSpPr txBox="1"/>
          <p:nvPr/>
        </p:nvSpPr>
        <p:spPr>
          <a:xfrm>
            <a:off x="5116501" y="855566"/>
            <a:ext cx="283029" cy="307777"/>
          </a:xfrm>
          <a:prstGeom prst="rect">
            <a:avLst/>
          </a:prstGeom>
          <a:noFill/>
        </p:spPr>
        <p:txBody>
          <a:bodyPr wrap="square" rtlCol="0">
            <a:spAutoFit/>
          </a:bodyPr>
          <a:lstStyle/>
          <a:p>
            <a:r>
              <a:rPr lang="es-ES" sz="1400" b="1" dirty="0">
                <a:latin typeface="+mj-lt"/>
              </a:rPr>
              <a:t>2</a:t>
            </a:r>
            <a:endParaRPr lang="en-GB" sz="1400" b="1" dirty="0">
              <a:latin typeface="+mj-lt"/>
            </a:endParaRPr>
          </a:p>
        </p:txBody>
      </p:sp>
      <p:sp>
        <p:nvSpPr>
          <p:cNvPr id="30" name="CuadroTexto 29">
            <a:extLst>
              <a:ext uri="{FF2B5EF4-FFF2-40B4-BE49-F238E27FC236}">
                <a16:creationId xmlns:a16="http://schemas.microsoft.com/office/drawing/2014/main" xmlns="" id="{42B99DFB-4F42-46FC-9088-AC355674725B}"/>
              </a:ext>
            </a:extLst>
          </p:cNvPr>
          <p:cNvSpPr txBox="1"/>
          <p:nvPr/>
        </p:nvSpPr>
        <p:spPr>
          <a:xfrm>
            <a:off x="5116499" y="1367413"/>
            <a:ext cx="283029" cy="307777"/>
          </a:xfrm>
          <a:prstGeom prst="rect">
            <a:avLst/>
          </a:prstGeom>
          <a:noFill/>
        </p:spPr>
        <p:txBody>
          <a:bodyPr wrap="square" rtlCol="0">
            <a:spAutoFit/>
          </a:bodyPr>
          <a:lstStyle/>
          <a:p>
            <a:r>
              <a:rPr lang="es-ES" sz="1400" b="1" dirty="0">
                <a:latin typeface="+mj-lt"/>
              </a:rPr>
              <a:t>3</a:t>
            </a:r>
            <a:endParaRPr lang="en-GB" sz="1400" b="1" dirty="0">
              <a:latin typeface="+mj-lt"/>
            </a:endParaRPr>
          </a:p>
        </p:txBody>
      </p:sp>
      <p:sp>
        <p:nvSpPr>
          <p:cNvPr id="31" name="CuadroTexto 30">
            <a:extLst>
              <a:ext uri="{FF2B5EF4-FFF2-40B4-BE49-F238E27FC236}">
                <a16:creationId xmlns:a16="http://schemas.microsoft.com/office/drawing/2014/main" xmlns="" id="{4FF9EE77-BC6E-44F0-93A8-069E26A37411}"/>
              </a:ext>
            </a:extLst>
          </p:cNvPr>
          <p:cNvSpPr txBox="1"/>
          <p:nvPr/>
        </p:nvSpPr>
        <p:spPr>
          <a:xfrm>
            <a:off x="5105037" y="1869634"/>
            <a:ext cx="280595" cy="307777"/>
          </a:xfrm>
          <a:prstGeom prst="rect">
            <a:avLst/>
          </a:prstGeom>
          <a:noFill/>
        </p:spPr>
        <p:txBody>
          <a:bodyPr wrap="square" rtlCol="0">
            <a:spAutoFit/>
          </a:bodyPr>
          <a:lstStyle/>
          <a:p>
            <a:r>
              <a:rPr lang="es-ES" sz="1400" b="1" dirty="0">
                <a:latin typeface="+mj-lt"/>
              </a:rPr>
              <a:t>4</a:t>
            </a:r>
            <a:endParaRPr lang="en-GB" sz="1400" b="1" dirty="0">
              <a:latin typeface="+mj-lt"/>
            </a:endParaRPr>
          </a:p>
        </p:txBody>
      </p:sp>
      <p:sp>
        <p:nvSpPr>
          <p:cNvPr id="32" name="CuadroTexto 31">
            <a:extLst>
              <a:ext uri="{FF2B5EF4-FFF2-40B4-BE49-F238E27FC236}">
                <a16:creationId xmlns:a16="http://schemas.microsoft.com/office/drawing/2014/main" xmlns="" id="{EDE833F9-778C-40BF-8417-C8BB7BEC340D}"/>
              </a:ext>
            </a:extLst>
          </p:cNvPr>
          <p:cNvSpPr txBox="1"/>
          <p:nvPr/>
        </p:nvSpPr>
        <p:spPr>
          <a:xfrm>
            <a:off x="5116500" y="2398491"/>
            <a:ext cx="283029" cy="307777"/>
          </a:xfrm>
          <a:prstGeom prst="rect">
            <a:avLst/>
          </a:prstGeom>
          <a:noFill/>
        </p:spPr>
        <p:txBody>
          <a:bodyPr wrap="square" rtlCol="0">
            <a:spAutoFit/>
          </a:bodyPr>
          <a:lstStyle/>
          <a:p>
            <a:r>
              <a:rPr lang="es-ES" sz="1400" b="1" dirty="0">
                <a:latin typeface="+mj-lt"/>
              </a:rPr>
              <a:t>5</a:t>
            </a:r>
            <a:endParaRPr lang="en-GB" sz="1400" b="1" dirty="0">
              <a:latin typeface="+mj-lt"/>
            </a:endParaRPr>
          </a:p>
        </p:txBody>
      </p:sp>
      <p:sp>
        <p:nvSpPr>
          <p:cNvPr id="33" name="CuadroTexto 32">
            <a:extLst>
              <a:ext uri="{FF2B5EF4-FFF2-40B4-BE49-F238E27FC236}">
                <a16:creationId xmlns:a16="http://schemas.microsoft.com/office/drawing/2014/main" xmlns="" id="{F55F09A5-F450-426C-AB82-1F43869F4C5B}"/>
              </a:ext>
            </a:extLst>
          </p:cNvPr>
          <p:cNvSpPr txBox="1"/>
          <p:nvPr/>
        </p:nvSpPr>
        <p:spPr>
          <a:xfrm>
            <a:off x="5116499" y="2927348"/>
            <a:ext cx="283029" cy="523220"/>
          </a:xfrm>
          <a:prstGeom prst="rect">
            <a:avLst/>
          </a:prstGeom>
          <a:noFill/>
        </p:spPr>
        <p:txBody>
          <a:bodyPr wrap="square" rtlCol="0">
            <a:spAutoFit/>
          </a:bodyPr>
          <a:lstStyle/>
          <a:p>
            <a:r>
              <a:rPr lang="es-ES" sz="1400" b="1" dirty="0">
                <a:latin typeface="+mj-lt"/>
              </a:rPr>
              <a:t>6</a:t>
            </a:r>
          </a:p>
          <a:p>
            <a:endParaRPr lang="en-GB" sz="1400" b="1" dirty="0">
              <a:latin typeface="+mj-lt"/>
            </a:endParaRPr>
          </a:p>
        </p:txBody>
      </p:sp>
      <p:sp>
        <p:nvSpPr>
          <p:cNvPr id="34" name="CuadroTexto 33">
            <a:extLst>
              <a:ext uri="{FF2B5EF4-FFF2-40B4-BE49-F238E27FC236}">
                <a16:creationId xmlns:a16="http://schemas.microsoft.com/office/drawing/2014/main" xmlns="" id="{1AAF3218-4EA4-4A96-A541-13E2855E9C49}"/>
              </a:ext>
            </a:extLst>
          </p:cNvPr>
          <p:cNvSpPr txBox="1"/>
          <p:nvPr/>
        </p:nvSpPr>
        <p:spPr>
          <a:xfrm>
            <a:off x="5105037" y="3450990"/>
            <a:ext cx="283029" cy="307777"/>
          </a:xfrm>
          <a:prstGeom prst="rect">
            <a:avLst/>
          </a:prstGeom>
          <a:noFill/>
        </p:spPr>
        <p:txBody>
          <a:bodyPr wrap="square" rtlCol="0">
            <a:spAutoFit/>
          </a:bodyPr>
          <a:lstStyle/>
          <a:p>
            <a:r>
              <a:rPr lang="es-ES" sz="1400" b="1" dirty="0">
                <a:latin typeface="+mj-lt"/>
              </a:rPr>
              <a:t>7</a:t>
            </a:r>
            <a:endParaRPr lang="en-GB" sz="1400" b="1" dirty="0">
              <a:latin typeface="+mj-lt"/>
            </a:endParaRPr>
          </a:p>
        </p:txBody>
      </p:sp>
    </p:spTree>
    <p:extLst>
      <p:ext uri="{BB962C8B-B14F-4D97-AF65-F5344CB8AC3E}">
        <p14:creationId xmlns:p14="http://schemas.microsoft.com/office/powerpoint/2010/main" val="1933594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descr="Un coche deportivo de color blanco&#10;&#10;Descripción generada automáticamente">
            <a:extLst>
              <a:ext uri="{FF2B5EF4-FFF2-40B4-BE49-F238E27FC236}">
                <a16:creationId xmlns:a16="http://schemas.microsoft.com/office/drawing/2014/main" xmlns="" id="{A0430DE7-9CF5-410B-A4C6-84DCA32FFDC8}"/>
              </a:ext>
            </a:extLst>
          </p:cNvPr>
          <p:cNvPicPr>
            <a:picLocks noGrp="1" noChangeAspect="1"/>
          </p:cNvPicPr>
          <p:nvPr>
            <p:ph type="pic" sz="quarter" idx="10"/>
          </p:nvPr>
        </p:nvPicPr>
        <p:blipFill>
          <a:blip r:embed="rId3" cstate="email">
            <a:extLst>
              <a:ext uri="{28A0092B-C50C-407E-A947-70E740481C1C}">
                <a14:useLocalDpi xmlns:a14="http://schemas.microsoft.com/office/drawing/2010/main" val="0"/>
              </a:ext>
            </a:extLst>
          </a:blip>
          <a:srcRect t="34838" b="34838"/>
          <a:stretch>
            <a:fillRect/>
          </a:stretch>
        </p:blipFill>
        <p:spPr/>
      </p:pic>
      <p:sp>
        <p:nvSpPr>
          <p:cNvPr id="3" name="Título 2">
            <a:extLst>
              <a:ext uri="{FF2B5EF4-FFF2-40B4-BE49-F238E27FC236}">
                <a16:creationId xmlns:a16="http://schemas.microsoft.com/office/drawing/2014/main" xmlns="" id="{AF2C00A1-1C83-4886-923F-4C592B5F50F5}"/>
              </a:ext>
            </a:extLst>
          </p:cNvPr>
          <p:cNvSpPr>
            <a:spLocks noGrp="1"/>
          </p:cNvSpPr>
          <p:nvPr>
            <p:ph type="title"/>
          </p:nvPr>
        </p:nvSpPr>
        <p:spPr/>
        <p:txBody>
          <a:bodyPr/>
          <a:lstStyle/>
          <a:p>
            <a:endParaRPr lang="en-GB" dirty="0"/>
          </a:p>
        </p:txBody>
      </p:sp>
      <p:sp>
        <p:nvSpPr>
          <p:cNvPr id="4" name="Marcador de texto 3">
            <a:extLst>
              <a:ext uri="{FF2B5EF4-FFF2-40B4-BE49-F238E27FC236}">
                <a16:creationId xmlns:a16="http://schemas.microsoft.com/office/drawing/2014/main" xmlns="" id="{62282F9E-D785-4F8C-B307-2CFA947A8245}"/>
              </a:ext>
            </a:extLst>
          </p:cNvPr>
          <p:cNvSpPr>
            <a:spLocks noGrp="1"/>
          </p:cNvSpPr>
          <p:nvPr>
            <p:ph type="body" sz="quarter" idx="11"/>
          </p:nvPr>
        </p:nvSpPr>
        <p:spPr>
          <a:xfrm>
            <a:off x="0" y="1268187"/>
            <a:ext cx="9144000" cy="713122"/>
          </a:xfrm>
        </p:spPr>
        <p:txBody>
          <a:bodyPr/>
          <a:lstStyle/>
          <a:p>
            <a:pPr algn="ctr"/>
            <a:r>
              <a:rPr lang="es-ES" sz="2400" dirty="0"/>
              <a:t>DESVENTAJAS DEL VEHÍCULO ELÉCTRICO</a:t>
            </a:r>
            <a:endParaRPr lang="en-GB" sz="2400" dirty="0"/>
          </a:p>
        </p:txBody>
      </p:sp>
      <p:sp>
        <p:nvSpPr>
          <p:cNvPr id="5" name="Marcador de número de diapositiva 4">
            <a:extLst>
              <a:ext uri="{FF2B5EF4-FFF2-40B4-BE49-F238E27FC236}">
                <a16:creationId xmlns:a16="http://schemas.microsoft.com/office/drawing/2014/main" xmlns="" id="{5CF13ABC-8432-4DD2-8521-4C19635FDCD6}"/>
              </a:ext>
            </a:extLst>
          </p:cNvPr>
          <p:cNvSpPr>
            <a:spLocks noGrp="1"/>
          </p:cNvSpPr>
          <p:nvPr>
            <p:ph type="sldNum" sz="quarter" idx="4"/>
          </p:nvPr>
        </p:nvSpPr>
        <p:spPr/>
        <p:txBody>
          <a:bodyPr/>
          <a:lstStyle/>
          <a:p>
            <a:r>
              <a:rPr lang="en-US"/>
              <a:t>Page </a:t>
            </a:r>
            <a:fld id="{5A9C12DC-491F-9444-86A2-13AC5C62A2FC}" type="slidenum">
              <a:rPr lang="en-US" smtClean="0"/>
              <a:pPr/>
              <a:t>29</a:t>
            </a:fld>
            <a:endParaRPr lang="en-US" dirty="0"/>
          </a:p>
        </p:txBody>
      </p:sp>
      <p:sp>
        <p:nvSpPr>
          <p:cNvPr id="6" name="Marcador de pie de página 5">
            <a:extLst>
              <a:ext uri="{FF2B5EF4-FFF2-40B4-BE49-F238E27FC236}">
                <a16:creationId xmlns:a16="http://schemas.microsoft.com/office/drawing/2014/main" xmlns="" id="{8F9572D8-3442-4FCB-8B42-951A4416C8EE}"/>
              </a:ext>
            </a:extLst>
          </p:cNvPr>
          <p:cNvSpPr>
            <a:spLocks noGrp="1"/>
          </p:cNvSpPr>
          <p:nvPr>
            <p:ph type="ftr" sz="quarter" idx="3"/>
          </p:nvPr>
        </p:nvSpPr>
        <p:spPr/>
        <p:txBody>
          <a:bodyPr/>
          <a:lstStyle/>
          <a:p>
            <a:r>
              <a:rPr lang="en-US"/>
              <a:t>Confidential Property of Schneider Electric |</a:t>
            </a:r>
            <a:endParaRPr lang="en-US" dirty="0"/>
          </a:p>
        </p:txBody>
      </p:sp>
      <p:pic>
        <p:nvPicPr>
          <p:cNvPr id="9" name="Imagen 8">
            <a:extLst>
              <a:ext uri="{FF2B5EF4-FFF2-40B4-BE49-F238E27FC236}">
                <a16:creationId xmlns:a16="http://schemas.microsoft.com/office/drawing/2014/main" xmlns="" id="{891E90CD-3025-47F9-97A1-4F22F46F547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52413" y="2171246"/>
            <a:ext cx="3778036" cy="2491896"/>
          </a:xfrm>
          <a:prstGeom prst="rect">
            <a:avLst/>
          </a:prstGeom>
        </p:spPr>
      </p:pic>
      <p:sp>
        <p:nvSpPr>
          <p:cNvPr id="11" name="CuadroTexto 10">
            <a:extLst>
              <a:ext uri="{FF2B5EF4-FFF2-40B4-BE49-F238E27FC236}">
                <a16:creationId xmlns:a16="http://schemas.microsoft.com/office/drawing/2014/main" xmlns="" id="{D8235DB9-18BD-443E-A43F-14915B552839}"/>
              </a:ext>
            </a:extLst>
          </p:cNvPr>
          <p:cNvSpPr txBox="1"/>
          <p:nvPr/>
        </p:nvSpPr>
        <p:spPr>
          <a:xfrm>
            <a:off x="4552533" y="2571750"/>
            <a:ext cx="4069383" cy="3077766"/>
          </a:xfrm>
          <a:prstGeom prst="rect">
            <a:avLst/>
          </a:prstGeom>
          <a:noFill/>
        </p:spPr>
        <p:txBody>
          <a:bodyPr wrap="square" rtlCol="0">
            <a:spAutoFit/>
          </a:bodyPr>
          <a:lstStyle/>
          <a:p>
            <a:pPr marL="285750" indent="-285750">
              <a:buFont typeface="Arial" panose="020B0604020202020204" pitchFamily="34" charset="0"/>
              <a:buChar char="•"/>
            </a:pPr>
            <a:r>
              <a:rPr lang="es-ES" sz="2000" dirty="0">
                <a:solidFill>
                  <a:schemeClr val="bg1"/>
                </a:solidFill>
              </a:rPr>
              <a:t> 95 % trayectos &lt; 50 km</a:t>
            </a:r>
          </a:p>
          <a:p>
            <a:pPr marL="285750" indent="-285750">
              <a:buFont typeface="Arial" panose="020B0604020202020204" pitchFamily="34" charset="0"/>
              <a:buChar char="•"/>
            </a:pPr>
            <a:endParaRPr lang="es-ES" sz="2000" dirty="0">
              <a:solidFill>
                <a:schemeClr val="bg1"/>
              </a:solidFill>
            </a:endParaRPr>
          </a:p>
          <a:p>
            <a:pPr marL="285750" indent="-285750">
              <a:buFont typeface="Arial" panose="020B0604020202020204" pitchFamily="34" charset="0"/>
              <a:buChar char="•"/>
            </a:pPr>
            <a:r>
              <a:rPr lang="es-ES" sz="2000" dirty="0">
                <a:solidFill>
                  <a:schemeClr val="bg1"/>
                </a:solidFill>
              </a:rPr>
              <a:t>Existe tecnología para autonomías &gt; 500 Km</a:t>
            </a:r>
          </a:p>
          <a:p>
            <a:pPr marL="285750" indent="-285750">
              <a:buFont typeface="Arial" panose="020B0604020202020204" pitchFamily="34" charset="0"/>
              <a:buChar char="•"/>
            </a:pPr>
            <a:endParaRPr lang="es-ES" sz="2000" dirty="0">
              <a:solidFill>
                <a:schemeClr val="bg1"/>
              </a:solidFill>
            </a:endParaRPr>
          </a:p>
          <a:p>
            <a:pPr marL="285750" indent="-285750">
              <a:buFont typeface="Arial" panose="020B0604020202020204" pitchFamily="34" charset="0"/>
              <a:buChar char="•"/>
            </a:pPr>
            <a:r>
              <a:rPr lang="es-ES" sz="2000" dirty="0">
                <a:solidFill>
                  <a:schemeClr val="bg1"/>
                </a:solidFill>
              </a:rPr>
              <a:t>Investigación en baterías de alta densidad</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endParaRPr lang="en-GB" dirty="0"/>
          </a:p>
        </p:txBody>
      </p:sp>
      <p:sp>
        <p:nvSpPr>
          <p:cNvPr id="12" name="CuadroTexto 11">
            <a:extLst>
              <a:ext uri="{FF2B5EF4-FFF2-40B4-BE49-F238E27FC236}">
                <a16:creationId xmlns:a16="http://schemas.microsoft.com/office/drawing/2014/main" xmlns="" id="{74B38764-E2C8-4412-A2E5-8AB9B8A3540C}"/>
              </a:ext>
            </a:extLst>
          </p:cNvPr>
          <p:cNvSpPr txBox="1"/>
          <p:nvPr/>
        </p:nvSpPr>
        <p:spPr>
          <a:xfrm>
            <a:off x="5026173" y="2061085"/>
            <a:ext cx="4626500" cy="430887"/>
          </a:xfrm>
          <a:prstGeom prst="rect">
            <a:avLst/>
          </a:prstGeom>
          <a:noFill/>
        </p:spPr>
        <p:txBody>
          <a:bodyPr wrap="square" rtlCol="0">
            <a:spAutoFit/>
          </a:bodyPr>
          <a:lstStyle/>
          <a:p>
            <a:r>
              <a:rPr lang="es-ES" sz="2200" u="sng" dirty="0">
                <a:solidFill>
                  <a:schemeClr val="bg1"/>
                </a:solidFill>
              </a:rPr>
              <a:t>Escasa autonomía</a:t>
            </a:r>
            <a:endParaRPr lang="en-GB" sz="2200" u="sng" dirty="0">
              <a:solidFill>
                <a:schemeClr val="bg1"/>
              </a:solidFill>
            </a:endParaRPr>
          </a:p>
        </p:txBody>
      </p:sp>
    </p:spTree>
    <p:extLst>
      <p:ext uri="{BB962C8B-B14F-4D97-AF65-F5344CB8AC3E}">
        <p14:creationId xmlns:p14="http://schemas.microsoft.com/office/powerpoint/2010/main" val="12410275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2032AB-9F5E-7846-BEA0-ED0CC960B5AC}"/>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xmlns="" id="{C1B047B4-65A7-F346-9265-AC3A0B1228A8}"/>
              </a:ext>
            </a:extLst>
          </p:cNvPr>
          <p:cNvSpPr/>
          <p:nvPr/>
        </p:nvSpPr>
        <p:spPr>
          <a:xfrm rot="5400000">
            <a:off x="1585327" y="-1585325"/>
            <a:ext cx="5143499" cy="8314150"/>
          </a:xfrm>
          <a:prstGeom prst="rect">
            <a:avLst/>
          </a:prstGeom>
          <a:gradFill flip="none" rotWithShape="1">
            <a:gsLst>
              <a:gs pos="33000">
                <a:schemeClr val="tx1">
                  <a:lumMod val="0"/>
                  <a:alpha val="0"/>
                </a:schemeClr>
              </a:gs>
              <a:gs pos="84000">
                <a:schemeClr val="tx1"/>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2" name="TextBox 21">
            <a:extLst>
              <a:ext uri="{FF2B5EF4-FFF2-40B4-BE49-F238E27FC236}">
                <a16:creationId xmlns:a16="http://schemas.microsoft.com/office/drawing/2014/main" xmlns="" id="{E7BC0FCA-E640-4540-8ED4-484E5485AC7B}"/>
              </a:ext>
            </a:extLst>
          </p:cNvPr>
          <p:cNvSpPr txBox="1"/>
          <p:nvPr/>
        </p:nvSpPr>
        <p:spPr>
          <a:xfrm>
            <a:off x="0" y="1429129"/>
            <a:ext cx="4572000" cy="2308324"/>
          </a:xfrm>
          <a:prstGeom prst="rect">
            <a:avLst/>
          </a:prstGeom>
          <a:noFill/>
        </p:spPr>
        <p:txBody>
          <a:bodyPr wrap="square" rtlCol="0">
            <a:spAutoFit/>
          </a:bodyPr>
          <a:lstStyle/>
          <a:p>
            <a:pPr algn="r" defTabSz="685800">
              <a:lnSpc>
                <a:spcPct val="80000"/>
              </a:lnSpc>
              <a:defRPr/>
            </a:pPr>
            <a:r>
              <a:rPr lang="en-US" sz="4500" b="1" dirty="0">
                <a:solidFill>
                  <a:prstClr val="white"/>
                </a:solidFill>
                <a:latin typeface="Arial" panose="020B0604020202020204" pitchFamily="34" charset="0"/>
                <a:cs typeface="Arial" panose="020B0604020202020204" pitchFamily="34" charset="0"/>
              </a:rPr>
              <a:t/>
            </a:r>
            <a:br>
              <a:rPr lang="en-US" sz="4500" b="1" dirty="0">
                <a:solidFill>
                  <a:prstClr val="white"/>
                </a:solidFill>
                <a:latin typeface="Arial" panose="020B0604020202020204" pitchFamily="34" charset="0"/>
                <a:cs typeface="Arial" panose="020B0604020202020204" pitchFamily="34" charset="0"/>
              </a:rPr>
            </a:br>
            <a:r>
              <a:rPr lang="en-US" sz="4500" b="1" dirty="0" err="1">
                <a:solidFill>
                  <a:srgbClr val="FF0000"/>
                </a:solidFill>
                <a:latin typeface="Arial" panose="020B0604020202020204" pitchFamily="34" charset="0"/>
                <a:cs typeface="Arial" panose="020B0604020202020204" pitchFamily="34" charset="0"/>
              </a:rPr>
              <a:t>Nuestras</a:t>
            </a:r>
            <a:r>
              <a:rPr lang="en-US" sz="4500" b="1" dirty="0">
                <a:solidFill>
                  <a:srgbClr val="3DCD58"/>
                </a:solidFill>
                <a:latin typeface="Arial" panose="020B0604020202020204" pitchFamily="34" charset="0"/>
                <a:cs typeface="Arial" panose="020B0604020202020204" pitchFamily="34" charset="0"/>
              </a:rPr>
              <a:t> </a:t>
            </a:r>
            <a:r>
              <a:rPr lang="en-US" sz="4500" b="1" dirty="0" err="1">
                <a:solidFill>
                  <a:srgbClr val="3DCD58"/>
                </a:solidFill>
                <a:latin typeface="Arial" panose="020B0604020202020204" pitchFamily="34" charset="0"/>
                <a:cs typeface="Arial" panose="020B0604020202020204" pitchFamily="34" charset="0"/>
              </a:rPr>
              <a:t>verdaderas</a:t>
            </a:r>
            <a:r>
              <a:rPr lang="en-US" sz="4500" b="1" dirty="0">
                <a:solidFill>
                  <a:srgbClr val="3DCD58"/>
                </a:solidFill>
                <a:latin typeface="Arial" panose="020B0604020202020204" pitchFamily="34" charset="0"/>
                <a:cs typeface="Arial" panose="020B0604020202020204" pitchFamily="34" charset="0"/>
              </a:rPr>
              <a:t> </a:t>
            </a:r>
            <a:r>
              <a:rPr lang="en-US" sz="4500" b="1" dirty="0" err="1">
                <a:solidFill>
                  <a:srgbClr val="3DCD58"/>
                </a:solidFill>
                <a:latin typeface="Arial" panose="020B0604020202020204" pitchFamily="34" charset="0"/>
                <a:cs typeface="Arial" panose="020B0604020202020204" pitchFamily="34" charset="0"/>
              </a:rPr>
              <a:t>prioridades</a:t>
            </a:r>
            <a:endParaRPr lang="en-US" sz="4500" b="1" dirty="0">
              <a:solidFill>
                <a:srgbClr val="3DCD58"/>
              </a:solidFill>
              <a:latin typeface="Arial" panose="020B0604020202020204" pitchFamily="34" charset="0"/>
              <a:cs typeface="Arial" panose="020B0604020202020204" pitchFamily="34" charset="0"/>
            </a:endParaRPr>
          </a:p>
        </p:txBody>
      </p:sp>
      <p:pic>
        <p:nvPicPr>
          <p:cNvPr id="7" name="Picture 6" descr="schneider_LIO_Life-Green_RGB.png">
            <a:extLst>
              <a:ext uri="{FF2B5EF4-FFF2-40B4-BE49-F238E27FC236}">
                <a16:creationId xmlns:a16="http://schemas.microsoft.com/office/drawing/2014/main" xmlns="" id="{AB68C889-53FC-9E4A-ACA6-E5CCB1179813}"/>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7101664" y="4588452"/>
            <a:ext cx="1762506" cy="480337"/>
          </a:xfrm>
          <a:prstGeom prst="rect">
            <a:avLst/>
          </a:prstGeom>
        </p:spPr>
      </p:pic>
      <p:sp>
        <p:nvSpPr>
          <p:cNvPr id="9" name="Footer Placeholder 2"/>
          <p:cNvSpPr txBox="1">
            <a:spLocks/>
          </p:cNvSpPr>
          <p:nvPr/>
        </p:nvSpPr>
        <p:spPr>
          <a:xfrm>
            <a:off x="252415" y="4822108"/>
            <a:ext cx="2276004" cy="807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525" dirty="0">
                <a:solidFill>
                  <a:prstClr val="white"/>
                </a:solidFill>
                <a:latin typeface="Arial" panose="020B0604020202020204" pitchFamily="34" charset="0"/>
                <a:ea typeface="微软雅黑" panose="020B0503020204020204" pitchFamily="34" charset="-122"/>
                <a:cs typeface="Arial" panose="020B0604020202020204" pitchFamily="34" charset="0"/>
              </a:rPr>
              <a:t>© 2020 Schneider Electric, All Rights Reserved | </a:t>
            </a:r>
            <a:r>
              <a:rPr lang="en-US" sz="525" dirty="0">
                <a:solidFill>
                  <a:srgbClr val="3DCD58"/>
                </a:solidFill>
                <a:latin typeface="Arial" panose="020B0604020202020204" pitchFamily="34" charset="0"/>
                <a:ea typeface="微软雅黑" panose="020B0503020204020204" pitchFamily="34" charset="-122"/>
                <a:cs typeface="Arial" panose="020B0604020202020204" pitchFamily="34" charset="0"/>
              </a:rPr>
              <a:t>Page </a:t>
            </a:r>
            <a:fld id="{5A9C12DC-491F-9444-86A2-13AC5C62A2FC}" type="slidenum">
              <a:rPr lang="en-US" sz="525">
                <a:solidFill>
                  <a:srgbClr val="3DCD58"/>
                </a:solidFill>
                <a:latin typeface="Arial" panose="020B0604020202020204" pitchFamily="34" charset="0"/>
                <a:ea typeface="微软雅黑" panose="020B0503020204020204" pitchFamily="34" charset="-122"/>
                <a:cs typeface="Arial" panose="020B0604020202020204" pitchFamily="34" charset="0"/>
              </a:rPr>
              <a:pPr defTabSz="685800">
                <a:defRPr/>
              </a:pPr>
              <a:t>3</a:t>
            </a:fld>
            <a:endParaRPr lang="en-US" sz="525" dirty="0">
              <a:solidFill>
                <a:srgbClr val="3DCD58"/>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5673105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descr="Un coche deportivo de color blanco&#10;&#10;Descripción generada automáticamente">
            <a:extLst>
              <a:ext uri="{FF2B5EF4-FFF2-40B4-BE49-F238E27FC236}">
                <a16:creationId xmlns:a16="http://schemas.microsoft.com/office/drawing/2014/main" xmlns="" id="{A0430DE7-9CF5-410B-A4C6-84DCA32FFDC8}"/>
              </a:ext>
            </a:extLst>
          </p:cNvPr>
          <p:cNvPicPr>
            <a:picLocks noGrp="1" noChangeAspect="1"/>
          </p:cNvPicPr>
          <p:nvPr>
            <p:ph type="pic" sz="quarter" idx="10"/>
          </p:nvPr>
        </p:nvPicPr>
        <p:blipFill>
          <a:blip r:embed="rId3" cstate="email">
            <a:extLst>
              <a:ext uri="{28A0092B-C50C-407E-A947-70E740481C1C}">
                <a14:useLocalDpi xmlns:a14="http://schemas.microsoft.com/office/drawing/2010/main" val="0"/>
              </a:ext>
            </a:extLst>
          </a:blip>
          <a:srcRect t="34838" b="34838"/>
          <a:stretch>
            <a:fillRect/>
          </a:stretch>
        </p:blipFill>
        <p:spPr/>
      </p:pic>
      <p:sp>
        <p:nvSpPr>
          <p:cNvPr id="3" name="Título 2">
            <a:extLst>
              <a:ext uri="{FF2B5EF4-FFF2-40B4-BE49-F238E27FC236}">
                <a16:creationId xmlns:a16="http://schemas.microsoft.com/office/drawing/2014/main" xmlns="" id="{AF2C00A1-1C83-4886-923F-4C592B5F50F5}"/>
              </a:ext>
            </a:extLst>
          </p:cNvPr>
          <p:cNvSpPr>
            <a:spLocks noGrp="1"/>
          </p:cNvSpPr>
          <p:nvPr>
            <p:ph type="title"/>
          </p:nvPr>
        </p:nvSpPr>
        <p:spPr/>
        <p:txBody>
          <a:bodyPr/>
          <a:lstStyle/>
          <a:p>
            <a:pPr algn="ctr"/>
            <a:r>
              <a:rPr lang="es-ES" sz="2200" u="sng" dirty="0"/>
              <a:t/>
            </a:r>
            <a:br>
              <a:rPr lang="es-ES" sz="2200" u="sng" dirty="0"/>
            </a:br>
            <a:r>
              <a:rPr lang="es-ES" sz="2200" u="sng" dirty="0"/>
              <a:t/>
            </a:r>
            <a:br>
              <a:rPr lang="es-ES" sz="2200" u="sng" dirty="0"/>
            </a:br>
            <a:endParaRPr lang="en-GB" sz="2000" dirty="0"/>
          </a:p>
        </p:txBody>
      </p:sp>
      <p:sp>
        <p:nvSpPr>
          <p:cNvPr id="4" name="Marcador de texto 3">
            <a:extLst>
              <a:ext uri="{FF2B5EF4-FFF2-40B4-BE49-F238E27FC236}">
                <a16:creationId xmlns:a16="http://schemas.microsoft.com/office/drawing/2014/main" xmlns="" id="{62282F9E-D785-4F8C-B307-2CFA947A8245}"/>
              </a:ext>
            </a:extLst>
          </p:cNvPr>
          <p:cNvSpPr>
            <a:spLocks noGrp="1"/>
          </p:cNvSpPr>
          <p:nvPr>
            <p:ph type="body" sz="quarter" idx="11"/>
          </p:nvPr>
        </p:nvSpPr>
        <p:spPr>
          <a:xfrm>
            <a:off x="0" y="1268187"/>
            <a:ext cx="9144000" cy="713122"/>
          </a:xfrm>
        </p:spPr>
        <p:txBody>
          <a:bodyPr/>
          <a:lstStyle/>
          <a:p>
            <a:pPr algn="ctr"/>
            <a:r>
              <a:rPr lang="es-ES" sz="2400" dirty="0"/>
              <a:t>DESVENTAJAS DEL VEHÍCULO ELÉCTRICO</a:t>
            </a:r>
            <a:endParaRPr lang="en-GB" sz="2400" dirty="0"/>
          </a:p>
        </p:txBody>
      </p:sp>
      <p:sp>
        <p:nvSpPr>
          <p:cNvPr id="5" name="Marcador de número de diapositiva 4">
            <a:extLst>
              <a:ext uri="{FF2B5EF4-FFF2-40B4-BE49-F238E27FC236}">
                <a16:creationId xmlns:a16="http://schemas.microsoft.com/office/drawing/2014/main" xmlns="" id="{5CF13ABC-8432-4DD2-8521-4C19635FDCD6}"/>
              </a:ext>
            </a:extLst>
          </p:cNvPr>
          <p:cNvSpPr>
            <a:spLocks noGrp="1"/>
          </p:cNvSpPr>
          <p:nvPr>
            <p:ph type="sldNum" sz="quarter" idx="4"/>
          </p:nvPr>
        </p:nvSpPr>
        <p:spPr/>
        <p:txBody>
          <a:bodyPr/>
          <a:lstStyle/>
          <a:p>
            <a:r>
              <a:rPr lang="en-US"/>
              <a:t>Page </a:t>
            </a:r>
            <a:fld id="{5A9C12DC-491F-9444-86A2-13AC5C62A2FC}" type="slidenum">
              <a:rPr lang="en-US" smtClean="0"/>
              <a:pPr/>
              <a:t>30</a:t>
            </a:fld>
            <a:endParaRPr lang="en-US" dirty="0"/>
          </a:p>
        </p:txBody>
      </p:sp>
      <p:sp>
        <p:nvSpPr>
          <p:cNvPr id="6" name="Marcador de pie de página 5">
            <a:extLst>
              <a:ext uri="{FF2B5EF4-FFF2-40B4-BE49-F238E27FC236}">
                <a16:creationId xmlns:a16="http://schemas.microsoft.com/office/drawing/2014/main" xmlns="" id="{8F9572D8-3442-4FCB-8B42-951A4416C8EE}"/>
              </a:ext>
            </a:extLst>
          </p:cNvPr>
          <p:cNvSpPr>
            <a:spLocks noGrp="1"/>
          </p:cNvSpPr>
          <p:nvPr>
            <p:ph type="ftr" sz="quarter" idx="3"/>
          </p:nvPr>
        </p:nvSpPr>
        <p:spPr/>
        <p:txBody>
          <a:bodyPr/>
          <a:lstStyle/>
          <a:p>
            <a:r>
              <a:rPr lang="en-US"/>
              <a:t>Confidential Property of Schneider Electric |</a:t>
            </a:r>
            <a:endParaRPr lang="en-US" dirty="0"/>
          </a:p>
        </p:txBody>
      </p:sp>
      <p:sp>
        <p:nvSpPr>
          <p:cNvPr id="9" name="CuadroTexto 8">
            <a:extLst>
              <a:ext uri="{FF2B5EF4-FFF2-40B4-BE49-F238E27FC236}">
                <a16:creationId xmlns:a16="http://schemas.microsoft.com/office/drawing/2014/main" xmlns="" id="{AB3BC6FA-6BEF-4BC4-9710-F0F401D70063}"/>
              </a:ext>
            </a:extLst>
          </p:cNvPr>
          <p:cNvSpPr txBox="1"/>
          <p:nvPr/>
        </p:nvSpPr>
        <p:spPr>
          <a:xfrm>
            <a:off x="718961" y="2685241"/>
            <a:ext cx="3255193" cy="1877437"/>
          </a:xfrm>
          <a:prstGeom prst="rect">
            <a:avLst/>
          </a:prstGeom>
          <a:noFill/>
        </p:spPr>
        <p:txBody>
          <a:bodyPr wrap="square" rtlCol="0">
            <a:spAutoFit/>
          </a:bodyPr>
          <a:lstStyle/>
          <a:p>
            <a:r>
              <a:rPr lang="es-ES" sz="2000" dirty="0">
                <a:solidFill>
                  <a:schemeClr val="bg1"/>
                </a:solidFill>
              </a:rPr>
              <a:t>Países bajos   66.665 P.R.</a:t>
            </a:r>
            <a:br>
              <a:rPr lang="es-ES" sz="2000" dirty="0">
                <a:solidFill>
                  <a:schemeClr val="bg1"/>
                </a:solidFill>
              </a:rPr>
            </a:br>
            <a:r>
              <a:rPr lang="es-ES" sz="2000" dirty="0">
                <a:solidFill>
                  <a:schemeClr val="bg1"/>
                </a:solidFill>
              </a:rPr>
              <a:t>Francia            45.751 P.R. </a:t>
            </a:r>
            <a:br>
              <a:rPr lang="es-ES" sz="2000" dirty="0">
                <a:solidFill>
                  <a:schemeClr val="bg1"/>
                </a:solidFill>
              </a:rPr>
            </a:br>
            <a:r>
              <a:rPr lang="es-ES" sz="2000" dirty="0">
                <a:solidFill>
                  <a:schemeClr val="bg1"/>
                </a:solidFill>
              </a:rPr>
              <a:t>Alemania         44.538 P.R.</a:t>
            </a:r>
            <a:br>
              <a:rPr lang="es-ES" sz="2000" dirty="0">
                <a:solidFill>
                  <a:schemeClr val="bg1"/>
                </a:solidFill>
              </a:rPr>
            </a:br>
            <a:r>
              <a:rPr lang="es-ES" sz="2000" dirty="0">
                <a:solidFill>
                  <a:schemeClr val="bg1"/>
                </a:solidFill>
              </a:rPr>
              <a:t>España            12.720 P.R</a:t>
            </a:r>
            <a:br>
              <a:rPr lang="es-ES" sz="2000" dirty="0">
                <a:solidFill>
                  <a:schemeClr val="bg1"/>
                </a:solidFill>
              </a:rPr>
            </a:br>
            <a:r>
              <a:rPr lang="es-ES" sz="1800" dirty="0">
                <a:solidFill>
                  <a:schemeClr val="bg1"/>
                </a:solidFill>
              </a:rPr>
              <a:t/>
            </a:r>
            <a:br>
              <a:rPr lang="es-ES" sz="1800" dirty="0">
                <a:solidFill>
                  <a:schemeClr val="bg1"/>
                </a:solidFill>
              </a:rPr>
            </a:br>
            <a:endParaRPr lang="en-GB" dirty="0">
              <a:solidFill>
                <a:schemeClr val="bg1"/>
              </a:solidFill>
            </a:endParaRPr>
          </a:p>
        </p:txBody>
      </p:sp>
      <p:sp>
        <p:nvSpPr>
          <p:cNvPr id="10" name="CuadroTexto 9">
            <a:extLst>
              <a:ext uri="{FF2B5EF4-FFF2-40B4-BE49-F238E27FC236}">
                <a16:creationId xmlns:a16="http://schemas.microsoft.com/office/drawing/2014/main" xmlns="" id="{786BC1FB-9B8E-4AF3-9EA3-8CEDDFC1DA64}"/>
              </a:ext>
            </a:extLst>
          </p:cNvPr>
          <p:cNvSpPr txBox="1"/>
          <p:nvPr/>
        </p:nvSpPr>
        <p:spPr>
          <a:xfrm>
            <a:off x="775121" y="2027373"/>
            <a:ext cx="3021759" cy="430887"/>
          </a:xfrm>
          <a:prstGeom prst="rect">
            <a:avLst/>
          </a:prstGeom>
          <a:noFill/>
        </p:spPr>
        <p:txBody>
          <a:bodyPr wrap="square" rtlCol="0">
            <a:spAutoFit/>
          </a:bodyPr>
          <a:lstStyle/>
          <a:p>
            <a:r>
              <a:rPr lang="es-ES" sz="2200" u="sng" dirty="0">
                <a:solidFill>
                  <a:schemeClr val="bg1"/>
                </a:solidFill>
              </a:rPr>
              <a:t>Escasa red de recarga</a:t>
            </a:r>
            <a:endParaRPr lang="en-GB" sz="2200" u="sng" dirty="0">
              <a:solidFill>
                <a:schemeClr val="bg1"/>
              </a:solidFill>
            </a:endParaRPr>
          </a:p>
        </p:txBody>
      </p:sp>
      <p:cxnSp>
        <p:nvCxnSpPr>
          <p:cNvPr id="12" name="Conector recto 11">
            <a:extLst>
              <a:ext uri="{FF2B5EF4-FFF2-40B4-BE49-F238E27FC236}">
                <a16:creationId xmlns:a16="http://schemas.microsoft.com/office/drawing/2014/main" xmlns="" id="{83C8A8CE-55DF-47F2-BCF9-DBE78F3F0B39}"/>
              </a:ext>
            </a:extLst>
          </p:cNvPr>
          <p:cNvCxnSpPr>
            <a:stCxn id="4" idx="2"/>
            <a:endCxn id="3" idx="2"/>
          </p:cNvCxnSpPr>
          <p:nvPr/>
        </p:nvCxnSpPr>
        <p:spPr>
          <a:xfrm>
            <a:off x="4572000" y="1981309"/>
            <a:ext cx="0" cy="316219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xmlns="" id="{F829D73F-EA34-4C19-9C52-2CADCC584049}"/>
              </a:ext>
            </a:extLst>
          </p:cNvPr>
          <p:cNvSpPr txBox="1"/>
          <p:nvPr/>
        </p:nvSpPr>
        <p:spPr>
          <a:xfrm>
            <a:off x="5840656" y="2014174"/>
            <a:ext cx="2219385" cy="430887"/>
          </a:xfrm>
          <a:prstGeom prst="rect">
            <a:avLst/>
          </a:prstGeom>
          <a:noFill/>
        </p:spPr>
        <p:txBody>
          <a:bodyPr wrap="square" rtlCol="0">
            <a:spAutoFit/>
          </a:bodyPr>
          <a:lstStyle/>
          <a:p>
            <a:r>
              <a:rPr lang="es-ES" sz="2200" u="sng" dirty="0">
                <a:solidFill>
                  <a:schemeClr val="bg1"/>
                </a:solidFill>
              </a:rPr>
              <a:t>Precio elevado</a:t>
            </a:r>
            <a:endParaRPr lang="en-GB" sz="2200" u="sng" dirty="0">
              <a:solidFill>
                <a:schemeClr val="bg1"/>
              </a:solidFill>
            </a:endParaRPr>
          </a:p>
        </p:txBody>
      </p:sp>
      <p:pic>
        <p:nvPicPr>
          <p:cNvPr id="15" name="Imagen 14" descr="Gráfico&#10;&#10;Descripción generada automáticamente">
            <a:extLst>
              <a:ext uri="{FF2B5EF4-FFF2-40B4-BE49-F238E27FC236}">
                <a16:creationId xmlns:a16="http://schemas.microsoft.com/office/drawing/2014/main" xmlns="" id="{E15CF742-0293-4E24-8213-4F4B0644C57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42732" y="2477926"/>
            <a:ext cx="2705035" cy="2393873"/>
          </a:xfrm>
          <a:prstGeom prst="rect">
            <a:avLst/>
          </a:prstGeom>
        </p:spPr>
      </p:pic>
    </p:spTree>
    <p:extLst>
      <p:ext uri="{BB962C8B-B14F-4D97-AF65-F5344CB8AC3E}">
        <p14:creationId xmlns:p14="http://schemas.microsoft.com/office/powerpoint/2010/main" val="19636024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CF6D85ED-D425-45B0-85E1-09175DA1A3D2}"/>
              </a:ext>
            </a:extLst>
          </p:cNvPr>
          <p:cNvSpPr>
            <a:spLocks noGrp="1"/>
          </p:cNvSpPr>
          <p:nvPr>
            <p:ph sz="quarter" idx="32"/>
          </p:nvPr>
        </p:nvSpPr>
        <p:spPr>
          <a:xfrm>
            <a:off x="252413" y="1735871"/>
            <a:ext cx="8639175" cy="2990588"/>
          </a:xfrm>
        </p:spPr>
        <p:txBody>
          <a:bodyPr/>
          <a:lstStyle/>
          <a:p>
            <a:pPr marL="285750" lvl="0" indent="-285750">
              <a:buFont typeface="Arial" panose="020B0604020202020204" pitchFamily="34" charset="0"/>
              <a:buChar char="•"/>
            </a:pPr>
            <a:r>
              <a:rPr lang="es-ES" sz="2000" dirty="0">
                <a:solidFill>
                  <a:schemeClr val="tx1"/>
                </a:solidFill>
                <a:latin typeface="+mn-lt"/>
              </a:rPr>
              <a:t>Incremento (x2) de la demanda de </a:t>
            </a:r>
            <a:r>
              <a:rPr lang="es-ES" sz="2000" dirty="0" smtClean="0">
                <a:solidFill>
                  <a:schemeClr val="tx1"/>
                </a:solidFill>
                <a:latin typeface="+mn-lt"/>
              </a:rPr>
              <a:t>energía</a:t>
            </a:r>
          </a:p>
          <a:p>
            <a:pPr marL="285750" lvl="0" indent="-285750">
              <a:buFont typeface="Arial" panose="020B0604020202020204" pitchFamily="34" charset="0"/>
              <a:buChar char="•"/>
            </a:pPr>
            <a:endParaRPr lang="es-ES" sz="2000" dirty="0">
              <a:solidFill>
                <a:schemeClr val="tx1"/>
              </a:solidFill>
              <a:latin typeface="+mn-lt"/>
            </a:endParaRPr>
          </a:p>
          <a:p>
            <a:pPr marL="285750" lvl="0" indent="-285750">
              <a:buFont typeface="Arial" panose="020B0604020202020204" pitchFamily="34" charset="0"/>
              <a:buChar char="•"/>
            </a:pPr>
            <a:r>
              <a:rPr lang="es-ES" sz="2000" dirty="0">
                <a:solidFill>
                  <a:schemeClr val="tx1"/>
                </a:solidFill>
                <a:latin typeface="+mn-lt"/>
              </a:rPr>
              <a:t>Creación de una gran infraestructura de recarga de V.E. pública y </a:t>
            </a:r>
            <a:r>
              <a:rPr lang="es-ES" sz="2000" dirty="0" smtClean="0">
                <a:solidFill>
                  <a:schemeClr val="tx1"/>
                </a:solidFill>
                <a:latin typeface="+mn-lt"/>
              </a:rPr>
              <a:t>privada</a:t>
            </a:r>
          </a:p>
          <a:p>
            <a:pPr marL="285750" lvl="0" indent="-285750">
              <a:buFont typeface="Arial" panose="020B0604020202020204" pitchFamily="34" charset="0"/>
              <a:buChar char="•"/>
            </a:pPr>
            <a:endParaRPr lang="es-ES" sz="2000" dirty="0">
              <a:solidFill>
                <a:schemeClr val="tx1"/>
              </a:solidFill>
              <a:latin typeface="+mn-lt"/>
            </a:endParaRPr>
          </a:p>
          <a:p>
            <a:pPr marL="285750" lvl="0" indent="-285750">
              <a:buFont typeface="Arial" panose="020B0604020202020204" pitchFamily="34" charset="0"/>
              <a:buChar char="•"/>
            </a:pPr>
            <a:r>
              <a:rPr lang="es-ES" sz="2000" dirty="0">
                <a:solidFill>
                  <a:schemeClr val="tx1"/>
                </a:solidFill>
                <a:latin typeface="+mn-lt"/>
              </a:rPr>
              <a:t>Necesidad de gestionar la energía y en particular las recargas de V.E. </a:t>
            </a:r>
            <a:endParaRPr lang="es-ES" sz="2000" dirty="0" smtClean="0">
              <a:solidFill>
                <a:schemeClr val="tx1"/>
              </a:solidFill>
              <a:latin typeface="+mn-lt"/>
            </a:endParaRPr>
          </a:p>
          <a:p>
            <a:pPr marL="0" lvl="0" indent="0"/>
            <a:endParaRPr lang="es-ES" sz="2000" dirty="0">
              <a:solidFill>
                <a:schemeClr val="tx1"/>
              </a:solidFill>
              <a:latin typeface="+mn-lt"/>
            </a:endParaRPr>
          </a:p>
        </p:txBody>
      </p:sp>
      <p:sp>
        <p:nvSpPr>
          <p:cNvPr id="3" name="Marcador de número de diapositiva 2">
            <a:extLst>
              <a:ext uri="{FF2B5EF4-FFF2-40B4-BE49-F238E27FC236}">
                <a16:creationId xmlns:a16="http://schemas.microsoft.com/office/drawing/2014/main" xmlns="" id="{B2E30197-48D8-41E1-89E1-A0C99685678E}"/>
              </a:ext>
            </a:extLst>
          </p:cNvPr>
          <p:cNvSpPr>
            <a:spLocks noGrp="1"/>
          </p:cNvSpPr>
          <p:nvPr>
            <p:ph type="sldNum" sz="quarter" idx="4"/>
          </p:nvPr>
        </p:nvSpPr>
        <p:spPr/>
        <p:txBody>
          <a:bodyPr/>
          <a:lstStyle/>
          <a:p>
            <a:r>
              <a:rPr lang="en-US"/>
              <a:t>Page </a:t>
            </a:r>
            <a:fld id="{5A9C12DC-491F-9444-86A2-13AC5C62A2FC}" type="slidenum">
              <a:rPr lang="en-US" smtClean="0"/>
              <a:pPr/>
              <a:t>31</a:t>
            </a:fld>
            <a:endParaRPr lang="en-US" dirty="0"/>
          </a:p>
        </p:txBody>
      </p:sp>
      <p:sp>
        <p:nvSpPr>
          <p:cNvPr id="4" name="Marcador de pie de página 3">
            <a:extLst>
              <a:ext uri="{FF2B5EF4-FFF2-40B4-BE49-F238E27FC236}">
                <a16:creationId xmlns:a16="http://schemas.microsoft.com/office/drawing/2014/main" xmlns="" id="{3FEC38C6-06C6-48FB-9E13-9B8CC2F7CC2A}"/>
              </a:ext>
            </a:extLst>
          </p:cNvPr>
          <p:cNvSpPr>
            <a:spLocks noGrp="1"/>
          </p:cNvSpPr>
          <p:nvPr>
            <p:ph type="ftr" sz="quarter" idx="3"/>
          </p:nvPr>
        </p:nvSpPr>
        <p:spPr/>
        <p:txBody>
          <a:bodyPr/>
          <a:lstStyle/>
          <a:p>
            <a:r>
              <a:rPr lang="en-US"/>
              <a:t>Confidential Property of Schneider Electric |</a:t>
            </a:r>
            <a:endParaRPr lang="en-US" dirty="0"/>
          </a:p>
        </p:txBody>
      </p:sp>
      <p:sp>
        <p:nvSpPr>
          <p:cNvPr id="5" name="Marcador de texto 4">
            <a:extLst>
              <a:ext uri="{FF2B5EF4-FFF2-40B4-BE49-F238E27FC236}">
                <a16:creationId xmlns:a16="http://schemas.microsoft.com/office/drawing/2014/main" xmlns="" id="{11D2B3BA-00B5-40BE-8A57-4A7F8086B602}"/>
              </a:ext>
            </a:extLst>
          </p:cNvPr>
          <p:cNvSpPr>
            <a:spLocks noGrp="1"/>
          </p:cNvSpPr>
          <p:nvPr>
            <p:ph type="body" sz="quarter" idx="33"/>
          </p:nvPr>
        </p:nvSpPr>
        <p:spPr>
          <a:xfrm>
            <a:off x="301626" y="459688"/>
            <a:ext cx="8647112" cy="369332"/>
          </a:xfrm>
        </p:spPr>
        <p:txBody>
          <a:bodyPr/>
          <a:lstStyle/>
          <a:p>
            <a:pPr algn="ctr"/>
            <a:r>
              <a:rPr kumimoji="0" lang="en-US" sz="2700" b="0" i="0" u="none" strike="noStrike" kern="1200" cap="none" spc="0" normalizeH="0" baseline="0" noProof="0" dirty="0">
                <a:ln>
                  <a:noFill/>
                </a:ln>
                <a:solidFill>
                  <a:prstClr val="white"/>
                </a:solidFill>
                <a:effectLst/>
                <a:uLnTx/>
                <a:uFillTx/>
                <a:latin typeface="Arial"/>
                <a:ea typeface="+mn-ea"/>
                <a:cs typeface="+mn-cs"/>
              </a:rPr>
              <a:t>MOVILIDAD ELÉCTRICA Y OPORTUNIDAD LABORAL</a:t>
            </a:r>
          </a:p>
          <a:p>
            <a:endParaRPr lang="en-GB" dirty="0"/>
          </a:p>
        </p:txBody>
      </p:sp>
    </p:spTree>
    <p:extLst>
      <p:ext uri="{BB962C8B-B14F-4D97-AF65-F5344CB8AC3E}">
        <p14:creationId xmlns:p14="http://schemas.microsoft.com/office/powerpoint/2010/main" val="11392938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30D73666-58BB-4BA6-BCBF-3BD07D732E47}"/>
              </a:ext>
            </a:extLst>
          </p:cNvPr>
          <p:cNvSpPr>
            <a:spLocks noGrp="1"/>
          </p:cNvSpPr>
          <p:nvPr>
            <p:ph sz="quarter" idx="32"/>
          </p:nvPr>
        </p:nvSpPr>
        <p:spPr/>
        <p:txBody>
          <a:bodyPr/>
          <a:lstStyle/>
          <a:p>
            <a:pPr marL="342900" lvl="0" indent="-342900">
              <a:lnSpc>
                <a:spcPct val="107000"/>
              </a:lnSpc>
              <a:buFont typeface="Symbol" panose="05050102010706020507" pitchFamily="18" charset="2"/>
              <a:buChar char=""/>
            </a:pPr>
            <a:r>
              <a:rPr lang="es-ES" sz="1800" dirty="0">
                <a:solidFill>
                  <a:schemeClr val="tx1"/>
                </a:solidFill>
                <a:effectLst/>
                <a:latin typeface="+mj-lt"/>
                <a:ea typeface="Calibri" panose="020F0502020204030204" pitchFamily="34" charset="0"/>
                <a:cs typeface="Times New Roman" panose="02020603050405020304" pitchFamily="18" charset="0"/>
              </a:rPr>
              <a:t>2050           vehículos de la administración (0 emisiones)</a:t>
            </a:r>
          </a:p>
          <a:p>
            <a:pPr marL="342900" lvl="0" indent="-342900">
              <a:lnSpc>
                <a:spcPct val="107000"/>
              </a:lnSpc>
              <a:buFont typeface="Symbol" panose="05050102010706020507" pitchFamily="18" charset="2"/>
              <a:buChar char=""/>
            </a:pPr>
            <a:r>
              <a:rPr lang="es-ES" sz="1800" dirty="0">
                <a:solidFill>
                  <a:schemeClr val="tx1"/>
                </a:solidFill>
                <a:latin typeface="+mj-lt"/>
                <a:ea typeface="Calibri" panose="020F0502020204030204" pitchFamily="34" charset="0"/>
                <a:cs typeface="Times New Roman" panose="02020603050405020304" pitchFamily="18" charset="0"/>
              </a:rPr>
              <a:t>2030           5.000.000 vehículos eléctricos en España (20% del total)</a:t>
            </a:r>
          </a:p>
          <a:p>
            <a:pPr marL="342900" indent="-342900">
              <a:lnSpc>
                <a:spcPct val="107000"/>
              </a:lnSpc>
              <a:buFont typeface="Symbol" panose="05050102010706020507" pitchFamily="18" charset="2"/>
              <a:buChar char=""/>
            </a:pPr>
            <a:r>
              <a:rPr lang="es-ES" sz="1800" dirty="0" smtClean="0">
                <a:solidFill>
                  <a:schemeClr val="tx1"/>
                </a:solidFill>
                <a:effectLst/>
                <a:latin typeface="+mj-lt"/>
                <a:ea typeface="Calibri" panose="020F0502020204030204" pitchFamily="34" charset="0"/>
                <a:cs typeface="Times New Roman" panose="02020603050405020304" pitchFamily="18" charset="0"/>
              </a:rPr>
              <a:t>Revisión administrativa, obligación de al menos 50 kW en D.C.</a:t>
            </a:r>
            <a:endParaRPr lang="en-GB" sz="1800" dirty="0">
              <a:solidFill>
                <a:schemeClr val="tx1"/>
              </a:solidFill>
              <a:latin typeface="+mj-lt"/>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s-ES" sz="1800" dirty="0">
                <a:solidFill>
                  <a:schemeClr val="tx1"/>
                </a:solidFill>
                <a:effectLst/>
                <a:latin typeface="+mj-lt"/>
                <a:ea typeface="Calibri" panose="020F0502020204030204" pitchFamily="34" charset="0"/>
                <a:cs typeface="Times New Roman" panose="02020603050405020304" pitchFamily="18" charset="0"/>
              </a:rPr>
              <a:t>Obligación de las gasolineras de tener puntos de recarga</a:t>
            </a:r>
          </a:p>
          <a:p>
            <a:pPr marL="457200">
              <a:lnSpc>
                <a:spcPct val="107000"/>
              </a:lnSpc>
            </a:pPr>
            <a:r>
              <a:rPr lang="es-ES" sz="1800" dirty="0">
                <a:solidFill>
                  <a:schemeClr val="tx1"/>
                </a:solidFill>
                <a:effectLst/>
                <a:latin typeface="+mj-lt"/>
                <a:ea typeface="Calibri" panose="020F0502020204030204" pitchFamily="34" charset="0"/>
                <a:cs typeface="Times New Roman" panose="02020603050405020304" pitchFamily="18" charset="0"/>
              </a:rPr>
              <a:t>Ventas          10 </a:t>
            </a:r>
            <a:r>
              <a:rPr lang="es-ES" sz="1800" dirty="0" err="1">
                <a:solidFill>
                  <a:schemeClr val="tx1"/>
                </a:solidFill>
                <a:effectLst/>
                <a:latin typeface="+mj-lt"/>
                <a:ea typeface="Calibri" panose="020F0502020204030204" pitchFamily="34" charset="0"/>
                <a:cs typeface="Times New Roman" panose="02020603050405020304" pitchFamily="18" charset="0"/>
              </a:rPr>
              <a:t>mL</a:t>
            </a:r>
            <a:r>
              <a:rPr lang="es-ES" sz="1800" dirty="0">
                <a:solidFill>
                  <a:schemeClr val="tx1"/>
                </a:solidFill>
                <a:effectLst/>
                <a:latin typeface="+mj-lt"/>
                <a:ea typeface="Calibri" panose="020F0502020204030204" pitchFamily="34" charset="0"/>
                <a:cs typeface="Times New Roman" panose="02020603050405020304" pitchFamily="18" charset="0"/>
              </a:rPr>
              <a:t> </a:t>
            </a:r>
            <a:r>
              <a:rPr lang="es-ES" sz="1800" dirty="0" smtClean="0">
                <a:solidFill>
                  <a:schemeClr val="tx1"/>
                </a:solidFill>
                <a:effectLst/>
                <a:latin typeface="+mj-lt"/>
                <a:ea typeface="Calibri" panose="020F0502020204030204" pitchFamily="34" charset="0"/>
                <a:cs typeface="Times New Roman" panose="02020603050405020304" pitchFamily="18" charset="0"/>
              </a:rPr>
              <a:t>150 </a:t>
            </a:r>
            <a:r>
              <a:rPr lang="es-ES" sz="1800" dirty="0">
                <a:solidFill>
                  <a:schemeClr val="tx1"/>
                </a:solidFill>
                <a:effectLst/>
                <a:latin typeface="+mj-lt"/>
                <a:ea typeface="Calibri" panose="020F0502020204030204" pitchFamily="34" charset="0"/>
                <a:cs typeface="Times New Roman" panose="02020603050405020304" pitchFamily="18" charset="0"/>
              </a:rPr>
              <a:t>kW en D.C.</a:t>
            </a:r>
            <a:endParaRPr lang="en-GB" sz="1800" dirty="0">
              <a:solidFill>
                <a:schemeClr val="tx1"/>
              </a:solidFill>
              <a:effectLst/>
              <a:latin typeface="+mj-lt"/>
              <a:ea typeface="Calibri" panose="020F0502020204030204" pitchFamily="34" charset="0"/>
              <a:cs typeface="Times New Roman" panose="02020603050405020304" pitchFamily="18" charset="0"/>
            </a:endParaRPr>
          </a:p>
          <a:p>
            <a:pPr marL="457200">
              <a:lnSpc>
                <a:spcPct val="107000"/>
              </a:lnSpc>
            </a:pPr>
            <a:r>
              <a:rPr lang="es-ES" sz="1800" dirty="0">
                <a:solidFill>
                  <a:schemeClr val="tx1"/>
                </a:solidFill>
                <a:effectLst/>
                <a:latin typeface="+mj-lt"/>
                <a:ea typeface="Calibri" panose="020F0502020204030204" pitchFamily="34" charset="0"/>
                <a:cs typeface="Times New Roman" panose="02020603050405020304" pitchFamily="18" charset="0"/>
              </a:rPr>
              <a:t>Ventas           5 </a:t>
            </a:r>
            <a:r>
              <a:rPr lang="es-ES" sz="1800" dirty="0" err="1">
                <a:solidFill>
                  <a:schemeClr val="tx1"/>
                </a:solidFill>
                <a:effectLst/>
                <a:latin typeface="+mj-lt"/>
                <a:ea typeface="Calibri" panose="020F0502020204030204" pitchFamily="34" charset="0"/>
                <a:cs typeface="Times New Roman" panose="02020603050405020304" pitchFamily="18" charset="0"/>
              </a:rPr>
              <a:t>mL</a:t>
            </a:r>
            <a:r>
              <a:rPr lang="es-ES" sz="1800" dirty="0">
                <a:solidFill>
                  <a:schemeClr val="tx1"/>
                </a:solidFill>
                <a:effectLst/>
                <a:latin typeface="+mj-lt"/>
                <a:ea typeface="Calibri" panose="020F0502020204030204" pitchFamily="34" charset="0"/>
                <a:cs typeface="Times New Roman" panose="02020603050405020304" pitchFamily="18" charset="0"/>
              </a:rPr>
              <a:t>  50 kW en D.C.</a:t>
            </a:r>
          </a:p>
          <a:p>
            <a:endParaRPr lang="en-GB" dirty="0"/>
          </a:p>
        </p:txBody>
      </p:sp>
      <p:sp>
        <p:nvSpPr>
          <p:cNvPr id="3" name="Marcador de número de diapositiva 2">
            <a:extLst>
              <a:ext uri="{FF2B5EF4-FFF2-40B4-BE49-F238E27FC236}">
                <a16:creationId xmlns:a16="http://schemas.microsoft.com/office/drawing/2014/main" xmlns="" id="{85C384BA-CFF5-48ED-8816-570D1917646B}"/>
              </a:ext>
            </a:extLst>
          </p:cNvPr>
          <p:cNvSpPr>
            <a:spLocks noGrp="1"/>
          </p:cNvSpPr>
          <p:nvPr>
            <p:ph type="sldNum" sz="quarter" idx="4"/>
          </p:nvPr>
        </p:nvSpPr>
        <p:spPr/>
        <p:txBody>
          <a:bodyPr/>
          <a:lstStyle/>
          <a:p>
            <a:r>
              <a:rPr lang="en-US"/>
              <a:t>Page </a:t>
            </a:r>
            <a:fld id="{5A9C12DC-491F-9444-86A2-13AC5C62A2FC}" type="slidenum">
              <a:rPr lang="en-US" smtClean="0"/>
              <a:pPr/>
              <a:t>32</a:t>
            </a:fld>
            <a:endParaRPr lang="en-US" dirty="0"/>
          </a:p>
        </p:txBody>
      </p:sp>
      <p:sp>
        <p:nvSpPr>
          <p:cNvPr id="4" name="Marcador de pie de página 3">
            <a:extLst>
              <a:ext uri="{FF2B5EF4-FFF2-40B4-BE49-F238E27FC236}">
                <a16:creationId xmlns:a16="http://schemas.microsoft.com/office/drawing/2014/main" xmlns="" id="{D24A9D5F-4D7D-4173-A762-731AD1D4ED3C}"/>
              </a:ext>
            </a:extLst>
          </p:cNvPr>
          <p:cNvSpPr>
            <a:spLocks noGrp="1"/>
          </p:cNvSpPr>
          <p:nvPr>
            <p:ph type="ftr" sz="quarter" idx="3"/>
          </p:nvPr>
        </p:nvSpPr>
        <p:spPr/>
        <p:txBody>
          <a:bodyPr/>
          <a:lstStyle/>
          <a:p>
            <a:r>
              <a:rPr lang="en-US"/>
              <a:t>Confidential Property of Schneider Electric |</a:t>
            </a:r>
            <a:endParaRPr lang="en-US" dirty="0"/>
          </a:p>
        </p:txBody>
      </p:sp>
      <p:sp>
        <p:nvSpPr>
          <p:cNvPr id="5" name="Marcador de texto 4">
            <a:extLst>
              <a:ext uri="{FF2B5EF4-FFF2-40B4-BE49-F238E27FC236}">
                <a16:creationId xmlns:a16="http://schemas.microsoft.com/office/drawing/2014/main" xmlns="" id="{213194F2-2A81-40C2-B614-C735B0D031A9}"/>
              </a:ext>
            </a:extLst>
          </p:cNvPr>
          <p:cNvSpPr>
            <a:spLocks noGrp="1"/>
          </p:cNvSpPr>
          <p:nvPr>
            <p:ph type="body" sz="quarter" idx="33"/>
          </p:nvPr>
        </p:nvSpPr>
        <p:spPr>
          <a:xfrm>
            <a:off x="244476" y="394254"/>
            <a:ext cx="8647112" cy="369332"/>
          </a:xfrm>
        </p:spPr>
        <p:txBody>
          <a:bodyPr/>
          <a:lstStyle/>
          <a:p>
            <a:pPr algn="ctr"/>
            <a:r>
              <a:rPr lang="es-ES" sz="3200" dirty="0"/>
              <a:t>OBJETIVOS DEL GOBIERNO DE ESPAÑA</a:t>
            </a:r>
            <a:endParaRPr lang="en-GB" sz="3200" dirty="0"/>
          </a:p>
        </p:txBody>
      </p:sp>
      <p:sp>
        <p:nvSpPr>
          <p:cNvPr id="7" name="Flecha: a la derecha 6">
            <a:extLst>
              <a:ext uri="{FF2B5EF4-FFF2-40B4-BE49-F238E27FC236}">
                <a16:creationId xmlns:a16="http://schemas.microsoft.com/office/drawing/2014/main" xmlns="" id="{93EB0A11-1C86-4A4E-93E5-CD55F767B930}"/>
              </a:ext>
            </a:extLst>
          </p:cNvPr>
          <p:cNvSpPr/>
          <p:nvPr/>
        </p:nvSpPr>
        <p:spPr>
          <a:xfrm>
            <a:off x="1232898" y="1735871"/>
            <a:ext cx="328773" cy="226032"/>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Flecha: a la derecha 7">
            <a:extLst>
              <a:ext uri="{FF2B5EF4-FFF2-40B4-BE49-F238E27FC236}">
                <a16:creationId xmlns:a16="http://schemas.microsoft.com/office/drawing/2014/main" xmlns="" id="{0090A30D-66D9-46CE-8863-D0431016E08D}"/>
              </a:ext>
            </a:extLst>
          </p:cNvPr>
          <p:cNvSpPr/>
          <p:nvPr/>
        </p:nvSpPr>
        <p:spPr>
          <a:xfrm>
            <a:off x="1232898" y="2181828"/>
            <a:ext cx="328773" cy="226032"/>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Flecha: a la derecha 9">
            <a:extLst>
              <a:ext uri="{FF2B5EF4-FFF2-40B4-BE49-F238E27FC236}">
                <a16:creationId xmlns:a16="http://schemas.microsoft.com/office/drawing/2014/main" xmlns="" id="{BDB52770-41B6-4EDD-AE10-15FD26187248}"/>
              </a:ext>
            </a:extLst>
          </p:cNvPr>
          <p:cNvSpPr/>
          <p:nvPr/>
        </p:nvSpPr>
        <p:spPr>
          <a:xfrm>
            <a:off x="1397283" y="3466598"/>
            <a:ext cx="328773" cy="226032"/>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Flecha: a la derecha 10">
            <a:extLst>
              <a:ext uri="{FF2B5EF4-FFF2-40B4-BE49-F238E27FC236}">
                <a16:creationId xmlns:a16="http://schemas.microsoft.com/office/drawing/2014/main" xmlns="" id="{B47A41D7-7982-41EA-9A8B-3F4554A27AE0}"/>
              </a:ext>
            </a:extLst>
          </p:cNvPr>
          <p:cNvSpPr/>
          <p:nvPr/>
        </p:nvSpPr>
        <p:spPr>
          <a:xfrm>
            <a:off x="1397283" y="3912555"/>
            <a:ext cx="328773" cy="226032"/>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77579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1CE69D4D-272E-47CD-ABCB-A15924B118DB}"/>
              </a:ext>
            </a:extLst>
          </p:cNvPr>
          <p:cNvSpPr>
            <a:spLocks noGrp="1"/>
          </p:cNvSpPr>
          <p:nvPr>
            <p:ph sz="quarter" idx="12"/>
          </p:nvPr>
        </p:nvSpPr>
        <p:spPr>
          <a:xfrm>
            <a:off x="4558501" y="1"/>
            <a:ext cx="4654194" cy="5143499"/>
          </a:xfrm>
        </p:spPr>
        <p:txBody>
          <a:bodyPr/>
          <a:lstStyle/>
          <a:p>
            <a:pPr algn="ctr"/>
            <a:r>
              <a:rPr lang="es-ES" sz="2400" u="sng" dirty="0">
                <a:solidFill>
                  <a:schemeClr val="tx1"/>
                </a:solidFill>
              </a:rPr>
              <a:t>PRÓXIMA DIRECTIVA EUROPEA</a:t>
            </a:r>
            <a:endParaRPr lang="en-GB" sz="2400" u="sng" dirty="0">
              <a:solidFill>
                <a:schemeClr val="tx1"/>
              </a:solidFill>
            </a:endParaRPr>
          </a:p>
          <a:p>
            <a:endParaRPr lang="en-GB" dirty="0"/>
          </a:p>
        </p:txBody>
      </p:sp>
      <p:sp>
        <p:nvSpPr>
          <p:cNvPr id="3" name="Marcador de contenido 2">
            <a:extLst>
              <a:ext uri="{FF2B5EF4-FFF2-40B4-BE49-F238E27FC236}">
                <a16:creationId xmlns:a16="http://schemas.microsoft.com/office/drawing/2014/main" xmlns="" id="{E47800C1-2FB9-4327-A329-B27D2D55E466}"/>
              </a:ext>
            </a:extLst>
          </p:cNvPr>
          <p:cNvSpPr>
            <a:spLocks noGrp="1"/>
          </p:cNvSpPr>
          <p:nvPr>
            <p:ph sz="quarter" idx="11"/>
          </p:nvPr>
        </p:nvSpPr>
        <p:spPr>
          <a:xfrm>
            <a:off x="-31899" y="-2"/>
            <a:ext cx="4521707" cy="5143502"/>
          </a:xfrm>
        </p:spPr>
        <p:txBody>
          <a:bodyPr/>
          <a:lstStyle/>
          <a:p>
            <a:pPr algn="ctr"/>
            <a:r>
              <a:rPr lang="es-ES" sz="2400" u="sng" dirty="0"/>
              <a:t>R.D. 29/2021 UNA REALIDAD</a:t>
            </a:r>
            <a:endParaRPr lang="en-GB" sz="2400" u="sng" dirty="0"/>
          </a:p>
          <a:p>
            <a:endParaRPr lang="en-GB" dirty="0"/>
          </a:p>
        </p:txBody>
      </p:sp>
      <p:sp>
        <p:nvSpPr>
          <p:cNvPr id="4" name="Marcador de número de diapositiva 3">
            <a:extLst>
              <a:ext uri="{FF2B5EF4-FFF2-40B4-BE49-F238E27FC236}">
                <a16:creationId xmlns:a16="http://schemas.microsoft.com/office/drawing/2014/main" xmlns="" id="{8C44944F-C6FE-4C4E-BD31-F8EEBFCACC8E}"/>
              </a:ext>
            </a:extLst>
          </p:cNvPr>
          <p:cNvSpPr>
            <a:spLocks noGrp="1"/>
          </p:cNvSpPr>
          <p:nvPr>
            <p:ph type="sldNum" sz="quarter" idx="4"/>
          </p:nvPr>
        </p:nvSpPr>
        <p:spPr/>
        <p:txBody>
          <a:bodyPr/>
          <a:lstStyle/>
          <a:p>
            <a:r>
              <a:rPr lang="en-US"/>
              <a:t>Page </a:t>
            </a:r>
            <a:fld id="{5A9C12DC-491F-9444-86A2-13AC5C62A2FC}" type="slidenum">
              <a:rPr lang="en-US" smtClean="0"/>
              <a:pPr/>
              <a:t>33</a:t>
            </a:fld>
            <a:endParaRPr lang="en-US" dirty="0"/>
          </a:p>
        </p:txBody>
      </p:sp>
      <p:sp>
        <p:nvSpPr>
          <p:cNvPr id="5" name="Marcador de pie de página 4">
            <a:extLst>
              <a:ext uri="{FF2B5EF4-FFF2-40B4-BE49-F238E27FC236}">
                <a16:creationId xmlns:a16="http://schemas.microsoft.com/office/drawing/2014/main" xmlns="" id="{643AC52C-A583-40EB-91D7-836AC8503662}"/>
              </a:ext>
            </a:extLst>
          </p:cNvPr>
          <p:cNvSpPr>
            <a:spLocks noGrp="1"/>
          </p:cNvSpPr>
          <p:nvPr>
            <p:ph type="ftr" sz="quarter" idx="3"/>
          </p:nvPr>
        </p:nvSpPr>
        <p:spPr/>
        <p:txBody>
          <a:bodyPr/>
          <a:lstStyle/>
          <a:p>
            <a:r>
              <a:rPr lang="en-US"/>
              <a:t>Confidential Property of Schneider Electric |</a:t>
            </a:r>
            <a:endParaRPr lang="en-US" dirty="0"/>
          </a:p>
        </p:txBody>
      </p:sp>
      <p:sp>
        <p:nvSpPr>
          <p:cNvPr id="6" name="CuadroTexto 5">
            <a:extLst>
              <a:ext uri="{FF2B5EF4-FFF2-40B4-BE49-F238E27FC236}">
                <a16:creationId xmlns:a16="http://schemas.microsoft.com/office/drawing/2014/main" xmlns="" id="{F1A80D5E-DAC1-474D-8C73-0617CC5E2BF2}"/>
              </a:ext>
            </a:extLst>
          </p:cNvPr>
          <p:cNvSpPr txBox="1"/>
          <p:nvPr/>
        </p:nvSpPr>
        <p:spPr>
          <a:xfrm>
            <a:off x="252413" y="1462265"/>
            <a:ext cx="3791164" cy="3554819"/>
          </a:xfrm>
          <a:prstGeom prst="rect">
            <a:avLst/>
          </a:prstGeom>
          <a:noFill/>
        </p:spPr>
        <p:txBody>
          <a:bodyPr wrap="square" rtlCol="0">
            <a:spAutoFit/>
          </a:bodyPr>
          <a:lstStyle/>
          <a:p>
            <a:pPr marL="301624" indent="-285750">
              <a:buFont typeface="Arial" panose="020B0604020202020204" pitchFamily="34" charset="0"/>
              <a:buChar char="•"/>
            </a:pPr>
            <a:r>
              <a:rPr lang="es-ES" sz="2300" dirty="0">
                <a:solidFill>
                  <a:schemeClr val="bg1"/>
                </a:solidFill>
              </a:rPr>
              <a:t>Edificios no residenciales: 1 P.R.V.E por cada 40 plazas +1 cada 100 </a:t>
            </a:r>
          </a:p>
          <a:p>
            <a:pPr marL="301624" indent="-285750">
              <a:buFont typeface="Arial" panose="020B0604020202020204" pitchFamily="34" charset="0"/>
              <a:buChar char="•"/>
            </a:pPr>
            <a:endParaRPr lang="es-ES" sz="2300" dirty="0">
              <a:solidFill>
                <a:schemeClr val="bg1"/>
              </a:solidFill>
            </a:endParaRPr>
          </a:p>
          <a:p>
            <a:pPr marL="301624" indent="-285750">
              <a:buFont typeface="Arial" panose="020B0604020202020204" pitchFamily="34" charset="0"/>
              <a:buChar char="•"/>
            </a:pPr>
            <a:r>
              <a:rPr lang="es-ES" sz="2300" dirty="0">
                <a:solidFill>
                  <a:schemeClr val="bg1"/>
                </a:solidFill>
              </a:rPr>
              <a:t>Administraciones públicas: 1 P.R.V.E por cada 20 plazas +1 cada 100 </a:t>
            </a:r>
            <a:endParaRPr lang="en-GB" sz="2300" dirty="0">
              <a:solidFill>
                <a:schemeClr val="bg1"/>
              </a:solidFill>
            </a:endParaRPr>
          </a:p>
          <a:p>
            <a:endParaRPr lang="en-GB" dirty="0"/>
          </a:p>
        </p:txBody>
      </p:sp>
      <p:sp>
        <p:nvSpPr>
          <p:cNvPr id="8" name="CuadroTexto 7">
            <a:extLst>
              <a:ext uri="{FF2B5EF4-FFF2-40B4-BE49-F238E27FC236}">
                <a16:creationId xmlns:a16="http://schemas.microsoft.com/office/drawing/2014/main" xmlns="" id="{0A83BFCF-C731-4350-B83D-FF7842103DF2}"/>
              </a:ext>
            </a:extLst>
          </p:cNvPr>
          <p:cNvSpPr txBox="1"/>
          <p:nvPr/>
        </p:nvSpPr>
        <p:spPr>
          <a:xfrm>
            <a:off x="4845062" y="1462265"/>
            <a:ext cx="3877797" cy="3831818"/>
          </a:xfrm>
          <a:prstGeom prst="rect">
            <a:avLst/>
          </a:prstGeom>
          <a:noFill/>
        </p:spPr>
        <p:txBody>
          <a:bodyPr wrap="square" rtlCol="0">
            <a:spAutoFit/>
          </a:bodyPr>
          <a:lstStyle/>
          <a:p>
            <a:pPr marL="285750" indent="-285750">
              <a:buFont typeface="Arial" panose="020B0604020202020204" pitchFamily="34" charset="0"/>
              <a:buChar char="•"/>
            </a:pPr>
            <a:r>
              <a:rPr lang="es-ES" sz="2300" dirty="0"/>
              <a:t>Vehículos ligeros:</a:t>
            </a:r>
          </a:p>
          <a:p>
            <a:r>
              <a:rPr lang="es-ES" sz="2300" dirty="0"/>
              <a:t>cada 60 km I.R.V.E.           300 kW en 2026 y 600 	kW   en 2031 </a:t>
            </a:r>
          </a:p>
          <a:p>
            <a:endParaRPr lang="es-ES" sz="2300" dirty="0"/>
          </a:p>
          <a:p>
            <a:pPr marL="285750" indent="-285750">
              <a:buFont typeface="Arial" panose="020B0604020202020204" pitchFamily="34" charset="0"/>
              <a:buChar char="•"/>
            </a:pPr>
            <a:r>
              <a:rPr lang="es-ES" sz="2300" dirty="0"/>
              <a:t>Vehículos pesados:</a:t>
            </a:r>
          </a:p>
          <a:p>
            <a:r>
              <a:rPr lang="es-ES" sz="2300" dirty="0"/>
              <a:t>cada 60 km I.R.V.E. </a:t>
            </a:r>
          </a:p>
          <a:p>
            <a:r>
              <a:rPr lang="es-ES" sz="2300" dirty="0"/>
              <a:t>1400 kW en 2026 y 2300 kW en 2031 </a:t>
            </a:r>
          </a:p>
          <a:p>
            <a:endParaRPr lang="es-ES" dirty="0"/>
          </a:p>
          <a:p>
            <a:endParaRPr lang="en-GB" dirty="0"/>
          </a:p>
        </p:txBody>
      </p:sp>
      <p:sp>
        <p:nvSpPr>
          <p:cNvPr id="9" name="Flecha: a la derecha 8">
            <a:extLst>
              <a:ext uri="{FF2B5EF4-FFF2-40B4-BE49-F238E27FC236}">
                <a16:creationId xmlns:a16="http://schemas.microsoft.com/office/drawing/2014/main" xmlns="" id="{EF32A681-F78E-480E-A512-809F4E8CDA87}"/>
              </a:ext>
            </a:extLst>
          </p:cNvPr>
          <p:cNvSpPr/>
          <p:nvPr/>
        </p:nvSpPr>
        <p:spPr>
          <a:xfrm>
            <a:off x="7652657" y="1915885"/>
            <a:ext cx="375557" cy="2068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Flecha: a la derecha 9">
            <a:extLst>
              <a:ext uri="{FF2B5EF4-FFF2-40B4-BE49-F238E27FC236}">
                <a16:creationId xmlns:a16="http://schemas.microsoft.com/office/drawing/2014/main" xmlns="" id="{40A1B60A-1E9C-46C5-98B2-BF81B43119FA}"/>
              </a:ext>
            </a:extLst>
          </p:cNvPr>
          <p:cNvSpPr/>
          <p:nvPr/>
        </p:nvSpPr>
        <p:spPr>
          <a:xfrm>
            <a:off x="7652656" y="3717471"/>
            <a:ext cx="375557" cy="2068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37951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descr="Interfaz de usuario gráfica, Diagrama, Aplicación&#10;&#10;Descripción generada automáticamente">
            <a:extLst>
              <a:ext uri="{FF2B5EF4-FFF2-40B4-BE49-F238E27FC236}">
                <a16:creationId xmlns:a16="http://schemas.microsoft.com/office/drawing/2014/main" xmlns="" id="{5E3B1F76-4525-4A94-9808-E83A267D9AB3}"/>
              </a:ext>
            </a:extLst>
          </p:cNvPr>
          <p:cNvPicPr>
            <a:picLocks noGrp="1" noChangeAspect="1"/>
          </p:cNvPicPr>
          <p:nvPr>
            <p:ph sz="quarter" idx="32"/>
          </p:nvPr>
        </p:nvPicPr>
        <p:blipFill>
          <a:blip r:embed="rId2" cstate="email">
            <a:extLst>
              <a:ext uri="{28A0092B-C50C-407E-A947-70E740481C1C}">
                <a14:useLocalDpi xmlns:a14="http://schemas.microsoft.com/office/drawing/2010/main" val="0"/>
              </a:ext>
            </a:extLst>
          </a:blip>
          <a:stretch>
            <a:fillRect/>
          </a:stretch>
        </p:blipFill>
        <p:spPr>
          <a:xfrm>
            <a:off x="869315" y="1735138"/>
            <a:ext cx="7405371" cy="2644775"/>
          </a:xfrm>
        </p:spPr>
      </p:pic>
      <p:sp>
        <p:nvSpPr>
          <p:cNvPr id="3" name="Marcador de número de diapositiva 2">
            <a:extLst>
              <a:ext uri="{FF2B5EF4-FFF2-40B4-BE49-F238E27FC236}">
                <a16:creationId xmlns:a16="http://schemas.microsoft.com/office/drawing/2014/main" xmlns="" id="{E21C4CBC-3D07-476D-947D-AA4755D5CE39}"/>
              </a:ext>
            </a:extLst>
          </p:cNvPr>
          <p:cNvSpPr>
            <a:spLocks noGrp="1"/>
          </p:cNvSpPr>
          <p:nvPr>
            <p:ph type="sldNum" sz="quarter" idx="4"/>
          </p:nvPr>
        </p:nvSpPr>
        <p:spPr/>
        <p:txBody>
          <a:bodyPr/>
          <a:lstStyle/>
          <a:p>
            <a:r>
              <a:rPr lang="en-US"/>
              <a:t>Page </a:t>
            </a:r>
            <a:fld id="{5A9C12DC-491F-9444-86A2-13AC5C62A2FC}" type="slidenum">
              <a:rPr lang="en-US" smtClean="0"/>
              <a:pPr/>
              <a:t>34</a:t>
            </a:fld>
            <a:endParaRPr lang="en-US" dirty="0"/>
          </a:p>
        </p:txBody>
      </p:sp>
      <p:sp>
        <p:nvSpPr>
          <p:cNvPr id="4" name="Marcador de pie de página 3">
            <a:extLst>
              <a:ext uri="{FF2B5EF4-FFF2-40B4-BE49-F238E27FC236}">
                <a16:creationId xmlns:a16="http://schemas.microsoft.com/office/drawing/2014/main" xmlns="" id="{0BC960AA-1EB1-4A2C-B1B1-723A192F33B2}"/>
              </a:ext>
            </a:extLst>
          </p:cNvPr>
          <p:cNvSpPr>
            <a:spLocks noGrp="1"/>
          </p:cNvSpPr>
          <p:nvPr>
            <p:ph type="ftr" sz="quarter" idx="3"/>
          </p:nvPr>
        </p:nvSpPr>
        <p:spPr/>
        <p:txBody>
          <a:bodyPr/>
          <a:lstStyle/>
          <a:p>
            <a:r>
              <a:rPr lang="en-US"/>
              <a:t>Confidential Property of Schneider Electric |</a:t>
            </a:r>
            <a:endParaRPr lang="en-US" dirty="0"/>
          </a:p>
        </p:txBody>
      </p:sp>
      <p:sp>
        <p:nvSpPr>
          <p:cNvPr id="5" name="Marcador de texto 4">
            <a:extLst>
              <a:ext uri="{FF2B5EF4-FFF2-40B4-BE49-F238E27FC236}">
                <a16:creationId xmlns:a16="http://schemas.microsoft.com/office/drawing/2014/main" xmlns="" id="{BF59FB40-6579-44B6-87A0-81DD008E721B}"/>
              </a:ext>
            </a:extLst>
          </p:cNvPr>
          <p:cNvSpPr>
            <a:spLocks noGrp="1"/>
          </p:cNvSpPr>
          <p:nvPr>
            <p:ph type="body" sz="quarter" idx="33"/>
          </p:nvPr>
        </p:nvSpPr>
        <p:spPr>
          <a:xfrm>
            <a:off x="244476" y="448349"/>
            <a:ext cx="8647112" cy="496330"/>
          </a:xfrm>
        </p:spPr>
        <p:txBody>
          <a:bodyPr/>
          <a:lstStyle/>
          <a:p>
            <a:pPr algn="ctr"/>
            <a:r>
              <a:rPr lang="es-ES" sz="3200"/>
              <a:t>MODO DE CARGA</a:t>
            </a:r>
            <a:endParaRPr lang="en-GB" sz="3200" dirty="0"/>
          </a:p>
        </p:txBody>
      </p:sp>
    </p:spTree>
    <p:extLst>
      <p:ext uri="{BB962C8B-B14F-4D97-AF65-F5344CB8AC3E}">
        <p14:creationId xmlns:p14="http://schemas.microsoft.com/office/powerpoint/2010/main" val="40354113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xmlns="" id="{E21C4CBC-3D07-476D-947D-AA4755D5CE39}"/>
              </a:ext>
            </a:extLst>
          </p:cNvPr>
          <p:cNvSpPr>
            <a:spLocks noGrp="1"/>
          </p:cNvSpPr>
          <p:nvPr>
            <p:ph type="sldNum" sz="quarter" idx="4"/>
          </p:nvPr>
        </p:nvSpPr>
        <p:spPr/>
        <p:txBody>
          <a:bodyPr/>
          <a:lstStyle/>
          <a:p>
            <a:r>
              <a:rPr lang="en-US"/>
              <a:t>Page </a:t>
            </a:r>
            <a:fld id="{5A9C12DC-491F-9444-86A2-13AC5C62A2FC}" type="slidenum">
              <a:rPr lang="en-US" smtClean="0"/>
              <a:pPr/>
              <a:t>35</a:t>
            </a:fld>
            <a:endParaRPr lang="en-US" dirty="0"/>
          </a:p>
        </p:txBody>
      </p:sp>
      <p:sp>
        <p:nvSpPr>
          <p:cNvPr id="4" name="Marcador de pie de página 3">
            <a:extLst>
              <a:ext uri="{FF2B5EF4-FFF2-40B4-BE49-F238E27FC236}">
                <a16:creationId xmlns:a16="http://schemas.microsoft.com/office/drawing/2014/main" xmlns="" id="{0BC960AA-1EB1-4A2C-B1B1-723A192F33B2}"/>
              </a:ext>
            </a:extLst>
          </p:cNvPr>
          <p:cNvSpPr>
            <a:spLocks noGrp="1"/>
          </p:cNvSpPr>
          <p:nvPr>
            <p:ph type="ftr" sz="quarter" idx="3"/>
          </p:nvPr>
        </p:nvSpPr>
        <p:spPr/>
        <p:txBody>
          <a:bodyPr/>
          <a:lstStyle/>
          <a:p>
            <a:r>
              <a:rPr lang="en-US"/>
              <a:t>Confidential Property of Schneider Electric |</a:t>
            </a:r>
            <a:endParaRPr lang="en-US" dirty="0"/>
          </a:p>
        </p:txBody>
      </p:sp>
      <p:sp>
        <p:nvSpPr>
          <p:cNvPr id="5" name="Marcador de texto 4">
            <a:extLst>
              <a:ext uri="{FF2B5EF4-FFF2-40B4-BE49-F238E27FC236}">
                <a16:creationId xmlns:a16="http://schemas.microsoft.com/office/drawing/2014/main" xmlns="" id="{BF59FB40-6579-44B6-87A0-81DD008E721B}"/>
              </a:ext>
            </a:extLst>
          </p:cNvPr>
          <p:cNvSpPr>
            <a:spLocks noGrp="1"/>
          </p:cNvSpPr>
          <p:nvPr>
            <p:ph type="body" sz="quarter" idx="33"/>
          </p:nvPr>
        </p:nvSpPr>
        <p:spPr>
          <a:xfrm>
            <a:off x="244476" y="448349"/>
            <a:ext cx="8647112" cy="496330"/>
          </a:xfrm>
        </p:spPr>
        <p:txBody>
          <a:bodyPr/>
          <a:lstStyle/>
          <a:p>
            <a:pPr algn="ctr"/>
            <a:r>
              <a:rPr lang="es-ES" sz="3200" dirty="0"/>
              <a:t>TIEMPO DE RECARGA</a:t>
            </a:r>
            <a:endParaRPr lang="en-GB" sz="3200" dirty="0"/>
          </a:p>
        </p:txBody>
      </p:sp>
      <p:pic>
        <p:nvPicPr>
          <p:cNvPr id="9" name="Marcador de contenido 8" descr="Interfaz de usuario gráfica, Tabla&#10;&#10;Descripción generada automáticamente">
            <a:extLst>
              <a:ext uri="{FF2B5EF4-FFF2-40B4-BE49-F238E27FC236}">
                <a16:creationId xmlns:a16="http://schemas.microsoft.com/office/drawing/2014/main" xmlns="" id="{B16CE7DB-53B8-47B6-9288-6813D89E06AB}"/>
              </a:ext>
            </a:extLst>
          </p:cNvPr>
          <p:cNvPicPr>
            <a:picLocks noGrp="1" noChangeAspect="1"/>
          </p:cNvPicPr>
          <p:nvPr>
            <p:ph sz="quarter" idx="32"/>
          </p:nvPr>
        </p:nvPicPr>
        <p:blipFill>
          <a:blip r:embed="rId2" cstate="email">
            <a:extLst>
              <a:ext uri="{28A0092B-C50C-407E-A947-70E740481C1C}">
                <a14:useLocalDpi xmlns:a14="http://schemas.microsoft.com/office/drawing/2010/main" val="0"/>
              </a:ext>
            </a:extLst>
          </a:blip>
          <a:stretch>
            <a:fillRect/>
          </a:stretch>
        </p:blipFill>
        <p:spPr>
          <a:xfrm>
            <a:off x="3357776" y="2519450"/>
            <a:ext cx="5441753" cy="1248688"/>
          </a:xfrm>
        </p:spPr>
      </p:pic>
      <p:pic>
        <p:nvPicPr>
          <p:cNvPr id="11" name="Imagen 10" descr="Gráfico, Gráfico de barras&#10;&#10;Descripción generada automáticamente">
            <a:extLst>
              <a:ext uri="{FF2B5EF4-FFF2-40B4-BE49-F238E27FC236}">
                <a16:creationId xmlns:a16="http://schemas.microsoft.com/office/drawing/2014/main" xmlns="" id="{793463D2-3B43-46E3-96D8-5CBC79C92F7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3040" y="1557798"/>
            <a:ext cx="2375392" cy="3113754"/>
          </a:xfrm>
          <a:prstGeom prst="rect">
            <a:avLst/>
          </a:prstGeom>
        </p:spPr>
      </p:pic>
      <p:sp>
        <p:nvSpPr>
          <p:cNvPr id="12" name="CuadroTexto 11">
            <a:extLst>
              <a:ext uri="{FF2B5EF4-FFF2-40B4-BE49-F238E27FC236}">
                <a16:creationId xmlns:a16="http://schemas.microsoft.com/office/drawing/2014/main" xmlns="" id="{0C254EFD-56C7-4527-8B20-6A989D58667D}"/>
              </a:ext>
            </a:extLst>
          </p:cNvPr>
          <p:cNvSpPr txBox="1"/>
          <p:nvPr/>
        </p:nvSpPr>
        <p:spPr>
          <a:xfrm>
            <a:off x="3449835" y="1751849"/>
            <a:ext cx="5441753" cy="584775"/>
          </a:xfrm>
          <a:prstGeom prst="rect">
            <a:avLst/>
          </a:prstGeom>
          <a:noFill/>
        </p:spPr>
        <p:txBody>
          <a:bodyPr wrap="square" rtlCol="0">
            <a:spAutoFit/>
          </a:bodyPr>
          <a:lstStyle/>
          <a:p>
            <a:pPr algn="ctr"/>
            <a:r>
              <a:rPr lang="es-ES" sz="1600" dirty="0"/>
              <a:t>Ejemplo de un cuadro eléctrico equipado con una batería de 22 kWh y con una autonomía de 150 km</a:t>
            </a:r>
            <a:endParaRPr lang="en-GB" sz="1600" dirty="0"/>
          </a:p>
        </p:txBody>
      </p:sp>
    </p:spTree>
    <p:extLst>
      <p:ext uri="{BB962C8B-B14F-4D97-AF65-F5344CB8AC3E}">
        <p14:creationId xmlns:p14="http://schemas.microsoft.com/office/powerpoint/2010/main" val="29152284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xmlns="" id="{E21C4CBC-3D07-476D-947D-AA4755D5CE39}"/>
              </a:ext>
            </a:extLst>
          </p:cNvPr>
          <p:cNvSpPr>
            <a:spLocks noGrp="1"/>
          </p:cNvSpPr>
          <p:nvPr>
            <p:ph type="sldNum" sz="quarter" idx="4"/>
          </p:nvPr>
        </p:nvSpPr>
        <p:spPr/>
        <p:txBody>
          <a:bodyPr/>
          <a:lstStyle/>
          <a:p>
            <a:r>
              <a:rPr lang="en-US"/>
              <a:t>Page </a:t>
            </a:r>
            <a:fld id="{5A9C12DC-491F-9444-86A2-13AC5C62A2FC}" type="slidenum">
              <a:rPr lang="en-US" smtClean="0"/>
              <a:pPr/>
              <a:t>36</a:t>
            </a:fld>
            <a:endParaRPr lang="en-US" dirty="0"/>
          </a:p>
        </p:txBody>
      </p:sp>
      <p:sp>
        <p:nvSpPr>
          <p:cNvPr id="4" name="Marcador de pie de página 3">
            <a:extLst>
              <a:ext uri="{FF2B5EF4-FFF2-40B4-BE49-F238E27FC236}">
                <a16:creationId xmlns:a16="http://schemas.microsoft.com/office/drawing/2014/main" xmlns="" id="{0BC960AA-1EB1-4A2C-B1B1-723A192F33B2}"/>
              </a:ext>
            </a:extLst>
          </p:cNvPr>
          <p:cNvSpPr>
            <a:spLocks noGrp="1"/>
          </p:cNvSpPr>
          <p:nvPr>
            <p:ph type="ftr" sz="quarter" idx="3"/>
          </p:nvPr>
        </p:nvSpPr>
        <p:spPr/>
        <p:txBody>
          <a:bodyPr/>
          <a:lstStyle/>
          <a:p>
            <a:r>
              <a:rPr lang="en-US"/>
              <a:t>Confidential Property of Schneider Electric |</a:t>
            </a:r>
            <a:endParaRPr lang="en-US" dirty="0"/>
          </a:p>
        </p:txBody>
      </p:sp>
      <p:sp>
        <p:nvSpPr>
          <p:cNvPr id="5" name="Marcador de texto 4">
            <a:extLst>
              <a:ext uri="{FF2B5EF4-FFF2-40B4-BE49-F238E27FC236}">
                <a16:creationId xmlns:a16="http://schemas.microsoft.com/office/drawing/2014/main" xmlns="" id="{BF59FB40-6579-44B6-87A0-81DD008E721B}"/>
              </a:ext>
            </a:extLst>
          </p:cNvPr>
          <p:cNvSpPr>
            <a:spLocks noGrp="1"/>
          </p:cNvSpPr>
          <p:nvPr>
            <p:ph type="body" sz="quarter" idx="33"/>
          </p:nvPr>
        </p:nvSpPr>
        <p:spPr>
          <a:xfrm>
            <a:off x="244476" y="448349"/>
            <a:ext cx="8647112" cy="496330"/>
          </a:xfrm>
        </p:spPr>
        <p:txBody>
          <a:bodyPr/>
          <a:lstStyle/>
          <a:p>
            <a:pPr algn="ctr"/>
            <a:r>
              <a:rPr lang="es-ES" sz="3200" dirty="0"/>
              <a:t>TIPO DE CONECTOR</a:t>
            </a:r>
            <a:endParaRPr lang="en-GB" sz="3200" dirty="0"/>
          </a:p>
        </p:txBody>
      </p:sp>
      <p:pic>
        <p:nvPicPr>
          <p:cNvPr id="8" name="Marcador de contenido 7" descr="Diagrama&#10;&#10;Descripción generada automáticamente">
            <a:extLst>
              <a:ext uri="{FF2B5EF4-FFF2-40B4-BE49-F238E27FC236}">
                <a16:creationId xmlns:a16="http://schemas.microsoft.com/office/drawing/2014/main" xmlns="" id="{E43D6D3C-F390-4FFF-A3FA-50DBA1812F81}"/>
              </a:ext>
            </a:extLst>
          </p:cNvPr>
          <p:cNvPicPr>
            <a:picLocks noGrp="1" noChangeAspect="1"/>
          </p:cNvPicPr>
          <p:nvPr>
            <p:ph sz="quarter" idx="32"/>
          </p:nvPr>
        </p:nvPicPr>
        <p:blipFill rotWithShape="1">
          <a:blip r:embed="rId2" cstate="email">
            <a:extLst>
              <a:ext uri="{28A0092B-C50C-407E-A947-70E740481C1C}">
                <a14:useLocalDpi xmlns:a14="http://schemas.microsoft.com/office/drawing/2010/main" val="0"/>
              </a:ext>
            </a:extLst>
          </a:blip>
          <a:srcRect t="13216"/>
          <a:stretch/>
        </p:blipFill>
        <p:spPr>
          <a:xfrm>
            <a:off x="1007296" y="1498600"/>
            <a:ext cx="6291563" cy="3143686"/>
          </a:xfrm>
        </p:spPr>
      </p:pic>
    </p:spTree>
    <p:extLst>
      <p:ext uri="{BB962C8B-B14F-4D97-AF65-F5344CB8AC3E}">
        <p14:creationId xmlns:p14="http://schemas.microsoft.com/office/powerpoint/2010/main" val="41446822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624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BFC0966-8421-714E-BA55-6E6F6C504E45}"/>
              </a:ext>
            </a:extLst>
          </p:cNvPr>
          <p:cNvPicPr>
            <a:picLocks noChangeAspect="1"/>
          </p:cNvPicPr>
          <p:nvPr/>
        </p:nvPicPr>
        <p:blipFill>
          <a:blip r:embed="rId3">
            <a:alphaModFix amt="81000"/>
          </a:blip>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xmlns="" id="{C1B047B4-65A7-F346-9265-AC3A0B1228A8}"/>
              </a:ext>
            </a:extLst>
          </p:cNvPr>
          <p:cNvSpPr/>
          <p:nvPr/>
        </p:nvSpPr>
        <p:spPr>
          <a:xfrm rot="5400000">
            <a:off x="1036686" y="-1585325"/>
            <a:ext cx="5143500" cy="8314150"/>
          </a:xfrm>
          <a:prstGeom prst="rect">
            <a:avLst/>
          </a:prstGeom>
          <a:gradFill flip="none" rotWithShape="1">
            <a:gsLst>
              <a:gs pos="33000">
                <a:schemeClr val="tx1">
                  <a:lumMod val="0"/>
                  <a:alpha val="0"/>
                </a:schemeClr>
              </a:gs>
              <a:gs pos="84000">
                <a:schemeClr val="tx1"/>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7" name="Picture 6" descr="schneider_LIO_Life-Green_RGB.png">
            <a:extLst>
              <a:ext uri="{FF2B5EF4-FFF2-40B4-BE49-F238E27FC236}">
                <a16:creationId xmlns:a16="http://schemas.microsoft.com/office/drawing/2014/main" xmlns="" id="{AB68C889-53FC-9E4A-ACA6-E5CCB1179813}"/>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7101664" y="4588452"/>
            <a:ext cx="1762506" cy="480337"/>
          </a:xfrm>
          <a:prstGeom prst="rect">
            <a:avLst/>
          </a:prstGeom>
        </p:spPr>
      </p:pic>
      <p:sp>
        <p:nvSpPr>
          <p:cNvPr id="9" name="Footer Placeholder 2"/>
          <p:cNvSpPr txBox="1">
            <a:spLocks/>
          </p:cNvSpPr>
          <p:nvPr/>
        </p:nvSpPr>
        <p:spPr>
          <a:xfrm>
            <a:off x="252415" y="4822108"/>
            <a:ext cx="2276004" cy="807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525" dirty="0">
                <a:solidFill>
                  <a:prstClr val="white"/>
                </a:solidFill>
                <a:latin typeface="Arial" panose="020B0604020202020204" pitchFamily="34" charset="0"/>
                <a:ea typeface="微软雅黑" panose="020B0503020204020204" pitchFamily="34" charset="-122"/>
                <a:cs typeface="Arial" panose="020B0604020202020204" pitchFamily="34" charset="0"/>
              </a:rPr>
              <a:t>© 2020 Schneider Electric, All Rights Reserved | </a:t>
            </a:r>
            <a:r>
              <a:rPr lang="en-US" sz="525" dirty="0">
                <a:solidFill>
                  <a:srgbClr val="3DCD58"/>
                </a:solidFill>
                <a:latin typeface="Arial" panose="020B0604020202020204" pitchFamily="34" charset="0"/>
                <a:ea typeface="微软雅黑" panose="020B0503020204020204" pitchFamily="34" charset="-122"/>
                <a:cs typeface="Arial" panose="020B0604020202020204" pitchFamily="34" charset="0"/>
              </a:rPr>
              <a:t>Page </a:t>
            </a:r>
            <a:fld id="{5A9C12DC-491F-9444-86A2-13AC5C62A2FC}" type="slidenum">
              <a:rPr lang="en-US" sz="525">
                <a:solidFill>
                  <a:srgbClr val="3DCD58"/>
                </a:solidFill>
                <a:latin typeface="Arial" panose="020B0604020202020204" pitchFamily="34" charset="0"/>
                <a:ea typeface="微软雅黑" panose="020B0503020204020204" pitchFamily="34" charset="-122"/>
                <a:cs typeface="Arial" panose="020B0604020202020204" pitchFamily="34" charset="0"/>
              </a:rPr>
              <a:pPr defTabSz="685800">
                <a:defRPr/>
              </a:pPr>
              <a:t>4</a:t>
            </a:fld>
            <a:endParaRPr lang="en-US" sz="525" dirty="0">
              <a:solidFill>
                <a:srgbClr val="3DCD58"/>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TextBox 7">
            <a:extLst>
              <a:ext uri="{FF2B5EF4-FFF2-40B4-BE49-F238E27FC236}">
                <a16:creationId xmlns:a16="http://schemas.microsoft.com/office/drawing/2014/main" xmlns="" id="{B6F2575E-42C8-4679-98E8-D6AD417B1ECF}"/>
              </a:ext>
            </a:extLst>
          </p:cNvPr>
          <p:cNvSpPr txBox="1"/>
          <p:nvPr/>
        </p:nvSpPr>
        <p:spPr>
          <a:xfrm>
            <a:off x="0" y="1429129"/>
            <a:ext cx="4572000" cy="2308324"/>
          </a:xfrm>
          <a:prstGeom prst="rect">
            <a:avLst/>
          </a:prstGeom>
          <a:noFill/>
        </p:spPr>
        <p:txBody>
          <a:bodyPr wrap="square" rtlCol="0">
            <a:spAutoFit/>
          </a:bodyPr>
          <a:lstStyle/>
          <a:p>
            <a:pPr algn="r" defTabSz="685800">
              <a:lnSpc>
                <a:spcPct val="80000"/>
              </a:lnSpc>
              <a:defRPr/>
            </a:pPr>
            <a:r>
              <a:rPr lang="en-US" sz="4500" b="1" dirty="0">
                <a:solidFill>
                  <a:prstClr val="white"/>
                </a:solidFill>
                <a:latin typeface="Arial" panose="020B0604020202020204" pitchFamily="34" charset="0"/>
                <a:cs typeface="Arial" panose="020B0604020202020204" pitchFamily="34" charset="0"/>
              </a:rPr>
              <a:t/>
            </a:r>
            <a:br>
              <a:rPr lang="en-US" sz="4500" b="1" dirty="0">
                <a:solidFill>
                  <a:prstClr val="white"/>
                </a:solidFill>
                <a:latin typeface="Arial" panose="020B0604020202020204" pitchFamily="34" charset="0"/>
                <a:cs typeface="Arial" panose="020B0604020202020204" pitchFamily="34" charset="0"/>
              </a:rPr>
            </a:br>
            <a:r>
              <a:rPr lang="en-US" sz="4500" b="1" dirty="0" err="1">
                <a:solidFill>
                  <a:schemeClr val="bg1"/>
                </a:solidFill>
                <a:latin typeface="Arial" panose="020B0604020202020204" pitchFamily="34" charset="0"/>
                <a:cs typeface="Arial" panose="020B0604020202020204" pitchFamily="34" charset="0"/>
              </a:rPr>
              <a:t>Nuestras</a:t>
            </a:r>
            <a:r>
              <a:rPr lang="en-US" sz="4500" b="1" dirty="0">
                <a:solidFill>
                  <a:srgbClr val="3DCD58"/>
                </a:solidFill>
                <a:latin typeface="Arial" panose="020B0604020202020204" pitchFamily="34" charset="0"/>
                <a:cs typeface="Arial" panose="020B0604020202020204" pitchFamily="34" charset="0"/>
              </a:rPr>
              <a:t> </a:t>
            </a:r>
            <a:r>
              <a:rPr lang="en-US" sz="4500" b="1" dirty="0" err="1">
                <a:solidFill>
                  <a:srgbClr val="3DCD58"/>
                </a:solidFill>
                <a:latin typeface="Arial" panose="020B0604020202020204" pitchFamily="34" charset="0"/>
                <a:cs typeface="Arial" panose="020B0604020202020204" pitchFamily="34" charset="0"/>
              </a:rPr>
              <a:t>verdaderas</a:t>
            </a:r>
            <a:r>
              <a:rPr lang="en-US" sz="4500" b="1" dirty="0">
                <a:solidFill>
                  <a:srgbClr val="3DCD58"/>
                </a:solidFill>
                <a:latin typeface="Arial" panose="020B0604020202020204" pitchFamily="34" charset="0"/>
                <a:cs typeface="Arial" panose="020B0604020202020204" pitchFamily="34" charset="0"/>
              </a:rPr>
              <a:t> </a:t>
            </a:r>
            <a:r>
              <a:rPr lang="en-US" sz="4500" b="1" dirty="0" err="1">
                <a:solidFill>
                  <a:srgbClr val="3DCD58"/>
                </a:solidFill>
                <a:latin typeface="Arial" panose="020B0604020202020204" pitchFamily="34" charset="0"/>
                <a:cs typeface="Arial" panose="020B0604020202020204" pitchFamily="34" charset="0"/>
              </a:rPr>
              <a:t>prioridades</a:t>
            </a:r>
            <a:endParaRPr lang="en-US" sz="4500" b="1" dirty="0">
              <a:solidFill>
                <a:srgbClr val="3DCD5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4482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5A53AB8-1B54-D148-878A-C7578E98859F}"/>
              </a:ext>
            </a:extLst>
          </p:cNvPr>
          <p:cNvPicPr>
            <a:picLocks noChangeAspect="1"/>
          </p:cNvPicPr>
          <p:nvPr/>
        </p:nvPicPr>
        <p:blipFill>
          <a:blip r:embed="rId3"/>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xmlns="" id="{C1B047B4-65A7-F346-9265-AC3A0B1228A8}"/>
              </a:ext>
            </a:extLst>
          </p:cNvPr>
          <p:cNvSpPr/>
          <p:nvPr/>
        </p:nvSpPr>
        <p:spPr>
          <a:xfrm rot="5400000">
            <a:off x="1585325" y="-1585327"/>
            <a:ext cx="5143500" cy="8314150"/>
          </a:xfrm>
          <a:prstGeom prst="rect">
            <a:avLst/>
          </a:prstGeom>
          <a:gradFill flip="none" rotWithShape="1">
            <a:gsLst>
              <a:gs pos="33000">
                <a:schemeClr val="tx1">
                  <a:lumMod val="0"/>
                  <a:alpha val="0"/>
                </a:schemeClr>
              </a:gs>
              <a:gs pos="84000">
                <a:schemeClr val="tx1"/>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7" name="Picture 6" descr="schneider_LIO_Life-Green_RGB.png">
            <a:extLst>
              <a:ext uri="{FF2B5EF4-FFF2-40B4-BE49-F238E27FC236}">
                <a16:creationId xmlns:a16="http://schemas.microsoft.com/office/drawing/2014/main" xmlns="" id="{AB68C889-53FC-9E4A-ACA6-E5CCB1179813}"/>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7101664" y="4588452"/>
            <a:ext cx="1762506" cy="480337"/>
          </a:xfrm>
          <a:prstGeom prst="rect">
            <a:avLst/>
          </a:prstGeom>
        </p:spPr>
      </p:pic>
      <p:sp>
        <p:nvSpPr>
          <p:cNvPr id="9" name="Footer Placeholder 2"/>
          <p:cNvSpPr txBox="1">
            <a:spLocks/>
          </p:cNvSpPr>
          <p:nvPr/>
        </p:nvSpPr>
        <p:spPr>
          <a:xfrm>
            <a:off x="252415" y="4822108"/>
            <a:ext cx="2276004" cy="807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525" dirty="0">
                <a:solidFill>
                  <a:prstClr val="white"/>
                </a:solidFill>
                <a:latin typeface="Arial" panose="020B0604020202020204" pitchFamily="34" charset="0"/>
                <a:ea typeface="微软雅黑" panose="020B0503020204020204" pitchFamily="34" charset="-122"/>
                <a:cs typeface="Arial" panose="020B0604020202020204" pitchFamily="34" charset="0"/>
              </a:rPr>
              <a:t>© 2020 Schneider Electric, All Rights Reserved | </a:t>
            </a:r>
            <a:r>
              <a:rPr lang="en-US" sz="525" dirty="0">
                <a:solidFill>
                  <a:srgbClr val="3DCD58"/>
                </a:solidFill>
                <a:latin typeface="Arial" panose="020B0604020202020204" pitchFamily="34" charset="0"/>
                <a:ea typeface="微软雅黑" panose="020B0503020204020204" pitchFamily="34" charset="-122"/>
                <a:cs typeface="Arial" panose="020B0604020202020204" pitchFamily="34" charset="0"/>
              </a:rPr>
              <a:t>Page </a:t>
            </a:r>
            <a:fld id="{5A9C12DC-491F-9444-86A2-13AC5C62A2FC}" type="slidenum">
              <a:rPr lang="en-US" sz="525">
                <a:solidFill>
                  <a:srgbClr val="3DCD58"/>
                </a:solidFill>
                <a:latin typeface="Arial" panose="020B0604020202020204" pitchFamily="34" charset="0"/>
                <a:ea typeface="微软雅黑" panose="020B0503020204020204" pitchFamily="34" charset="-122"/>
                <a:cs typeface="Arial" panose="020B0604020202020204" pitchFamily="34" charset="0"/>
              </a:rPr>
              <a:pPr defTabSz="685800">
                <a:defRPr/>
              </a:pPr>
              <a:t>5</a:t>
            </a:fld>
            <a:endParaRPr lang="en-US" sz="525" dirty="0">
              <a:solidFill>
                <a:srgbClr val="3DCD58"/>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TextBox 7">
            <a:extLst>
              <a:ext uri="{FF2B5EF4-FFF2-40B4-BE49-F238E27FC236}">
                <a16:creationId xmlns:a16="http://schemas.microsoft.com/office/drawing/2014/main" xmlns="" id="{41C0E798-5435-4589-93E2-76F0C6817BB6}"/>
              </a:ext>
            </a:extLst>
          </p:cNvPr>
          <p:cNvSpPr txBox="1"/>
          <p:nvPr/>
        </p:nvSpPr>
        <p:spPr>
          <a:xfrm>
            <a:off x="0" y="1429129"/>
            <a:ext cx="4572000" cy="2308324"/>
          </a:xfrm>
          <a:prstGeom prst="rect">
            <a:avLst/>
          </a:prstGeom>
          <a:noFill/>
        </p:spPr>
        <p:txBody>
          <a:bodyPr wrap="square" rtlCol="0">
            <a:spAutoFit/>
          </a:bodyPr>
          <a:lstStyle/>
          <a:p>
            <a:pPr algn="r" defTabSz="685800">
              <a:lnSpc>
                <a:spcPct val="80000"/>
              </a:lnSpc>
              <a:defRPr/>
            </a:pPr>
            <a:r>
              <a:rPr lang="en-US" sz="4500" b="1" dirty="0">
                <a:solidFill>
                  <a:prstClr val="white"/>
                </a:solidFill>
                <a:latin typeface="Arial" panose="020B0604020202020204" pitchFamily="34" charset="0"/>
                <a:cs typeface="Arial" panose="020B0604020202020204" pitchFamily="34" charset="0"/>
              </a:rPr>
              <a:t/>
            </a:r>
            <a:br>
              <a:rPr lang="en-US" sz="4500" b="1" dirty="0">
                <a:solidFill>
                  <a:prstClr val="white"/>
                </a:solidFill>
                <a:latin typeface="Arial" panose="020B0604020202020204" pitchFamily="34" charset="0"/>
                <a:cs typeface="Arial" panose="020B0604020202020204" pitchFamily="34" charset="0"/>
              </a:rPr>
            </a:br>
            <a:r>
              <a:rPr lang="en-US" sz="4500" b="1" dirty="0" err="1">
                <a:solidFill>
                  <a:schemeClr val="bg1">
                    <a:lumMod val="75000"/>
                  </a:schemeClr>
                </a:solidFill>
                <a:latin typeface="Arial" panose="020B0604020202020204" pitchFamily="34" charset="0"/>
                <a:cs typeface="Arial" panose="020B0604020202020204" pitchFamily="34" charset="0"/>
              </a:rPr>
              <a:t>Nuestras</a:t>
            </a:r>
            <a:endParaRPr lang="en-US" sz="4500" b="1" dirty="0">
              <a:solidFill>
                <a:schemeClr val="bg1">
                  <a:lumMod val="75000"/>
                </a:schemeClr>
              </a:solidFill>
              <a:latin typeface="Arial" panose="020B0604020202020204" pitchFamily="34" charset="0"/>
              <a:cs typeface="Arial" panose="020B0604020202020204" pitchFamily="34" charset="0"/>
            </a:endParaRPr>
          </a:p>
          <a:p>
            <a:pPr algn="r" defTabSz="685800">
              <a:lnSpc>
                <a:spcPct val="80000"/>
              </a:lnSpc>
              <a:defRPr/>
            </a:pPr>
            <a:r>
              <a:rPr lang="en-US" sz="4500" b="1" dirty="0" err="1">
                <a:solidFill>
                  <a:srgbClr val="3DCD58"/>
                </a:solidFill>
                <a:latin typeface="Arial" panose="020B0604020202020204" pitchFamily="34" charset="0"/>
                <a:cs typeface="Arial" panose="020B0604020202020204" pitchFamily="34" charset="0"/>
              </a:rPr>
              <a:t>verdaderas</a:t>
            </a:r>
            <a:r>
              <a:rPr lang="en-US" sz="4500" b="1" dirty="0">
                <a:solidFill>
                  <a:srgbClr val="3DCD58"/>
                </a:solidFill>
                <a:latin typeface="Arial" panose="020B0604020202020204" pitchFamily="34" charset="0"/>
                <a:cs typeface="Arial" panose="020B0604020202020204" pitchFamily="34" charset="0"/>
              </a:rPr>
              <a:t> </a:t>
            </a:r>
            <a:r>
              <a:rPr lang="en-US" sz="4500" b="1" dirty="0" err="1">
                <a:solidFill>
                  <a:srgbClr val="3DCD58"/>
                </a:solidFill>
                <a:latin typeface="Arial" panose="020B0604020202020204" pitchFamily="34" charset="0"/>
                <a:cs typeface="Arial" panose="020B0604020202020204" pitchFamily="34" charset="0"/>
              </a:rPr>
              <a:t>prioridades</a:t>
            </a:r>
            <a:endParaRPr lang="en-US" sz="4500" b="1" dirty="0">
              <a:solidFill>
                <a:srgbClr val="3DCD5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20051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4DADE312-9578-466E-BD48-B0AB6055932A}"/>
              </a:ext>
            </a:extLst>
          </p:cNvPr>
          <p:cNvPicPr>
            <a:picLocks noChangeAspect="1"/>
          </p:cNvPicPr>
          <p:nvPr/>
        </p:nvPicPr>
        <p:blipFill rotWithShape="1">
          <a:blip r:embed="rId3"/>
          <a:srcRect/>
          <a:stretch/>
        </p:blipFill>
        <p:spPr>
          <a:xfrm>
            <a:off x="20" y="10"/>
            <a:ext cx="9143980" cy="5143490"/>
          </a:xfrm>
          <a:prstGeom prst="rect">
            <a:avLst/>
          </a:prstGeom>
        </p:spPr>
      </p:pic>
      <p:sp>
        <p:nvSpPr>
          <p:cNvPr id="8" name="Freeform: Shape 7">
            <a:extLst>
              <a:ext uri="{FF2B5EF4-FFF2-40B4-BE49-F238E27FC236}">
                <a16:creationId xmlns:a16="http://schemas.microsoft.com/office/drawing/2014/main" xmlns=""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72393" y="0"/>
            <a:ext cx="5471607" cy="5140093"/>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n 2">
            <a:extLst>
              <a:ext uri="{FF2B5EF4-FFF2-40B4-BE49-F238E27FC236}">
                <a16:creationId xmlns:a16="http://schemas.microsoft.com/office/drawing/2014/main" xmlns="" id="{E95331A6-DBDA-4C35-A258-89ADD321A4E3}"/>
              </a:ext>
            </a:extLst>
          </p:cNvPr>
          <p:cNvPicPr>
            <a:picLocks noChangeAspect="1"/>
          </p:cNvPicPr>
          <p:nvPr/>
        </p:nvPicPr>
        <p:blipFill rotWithShape="1">
          <a:blip r:embed="rId4"/>
          <a:srcRect l="12248" r="15977" b="-3"/>
          <a:stretch/>
        </p:blipFill>
        <p:spPr>
          <a:xfrm>
            <a:off x="3797316" y="10"/>
            <a:ext cx="5346685" cy="5140083"/>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375664565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5">
            <a:extLst>
              <a:ext uri="{FF2B5EF4-FFF2-40B4-BE49-F238E27FC236}">
                <a16:creationId xmlns:a16="http://schemas.microsoft.com/office/drawing/2014/main" xmlns="" id="{A8CCCB6D-5162-4AAE-A5E3-3AC55410DB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7">
            <a:extLst>
              <a:ext uri="{FF2B5EF4-FFF2-40B4-BE49-F238E27FC236}">
                <a16:creationId xmlns:a16="http://schemas.microsoft.com/office/drawing/2014/main" xmlns="" id="{0BCD8C04-CC7B-40EF-82EB-E9821F79BB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7" y="1843"/>
            <a:ext cx="9141713"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n 11">
            <a:extLst>
              <a:ext uri="{FF2B5EF4-FFF2-40B4-BE49-F238E27FC236}">
                <a16:creationId xmlns:a16="http://schemas.microsoft.com/office/drawing/2014/main" xmlns="" id="{DC2EEC70-82B0-44EC-A42B-8122ECDA5D8D}"/>
              </a:ext>
            </a:extLst>
          </p:cNvPr>
          <p:cNvPicPr>
            <a:picLocks noChangeAspect="1"/>
          </p:cNvPicPr>
          <p:nvPr/>
        </p:nvPicPr>
        <p:blipFill rotWithShape="1">
          <a:blip r:embed="rId2">
            <a:alphaModFix amt="40000"/>
          </a:blip>
          <a:srcRect l="23467" r="12768" b="1"/>
          <a:stretch/>
        </p:blipFill>
        <p:spPr>
          <a:xfrm>
            <a:off x="-127" y="10"/>
            <a:ext cx="6337737" cy="5143490"/>
          </a:xfrm>
          <a:prstGeom prst="rect">
            <a:avLst/>
          </a:prstGeom>
        </p:spPr>
      </p:pic>
      <p:sp>
        <p:nvSpPr>
          <p:cNvPr id="10" name="TextBox 9">
            <a:extLst>
              <a:ext uri="{FF2B5EF4-FFF2-40B4-BE49-F238E27FC236}">
                <a16:creationId xmlns:a16="http://schemas.microsoft.com/office/drawing/2014/main" xmlns="" id="{399274D9-ECB1-4990-953F-E937BED869AB}"/>
              </a:ext>
            </a:extLst>
          </p:cNvPr>
          <p:cNvSpPr txBox="1"/>
          <p:nvPr/>
        </p:nvSpPr>
        <p:spPr>
          <a:xfrm>
            <a:off x="482601" y="482600"/>
            <a:ext cx="3465438" cy="3425353"/>
          </a:xfrm>
          <a:prstGeom prst="rect">
            <a:avLst/>
          </a:prstGeom>
        </p:spPr>
        <p:txBody>
          <a:bodyPr vert="horz" lIns="91440" tIns="45720" rIns="91440" bIns="45720" rtlCol="0" anchor="b">
            <a:normAutofit/>
          </a:bodyPr>
          <a:lstStyle/>
          <a:p>
            <a:pPr defTabSz="914400">
              <a:lnSpc>
                <a:spcPct val="90000"/>
              </a:lnSpc>
              <a:spcBef>
                <a:spcPct val="0"/>
              </a:spcBef>
              <a:spcAft>
                <a:spcPts val="600"/>
              </a:spcAft>
              <a:defRPr/>
            </a:pPr>
            <a:r>
              <a:rPr lang="en-US" sz="3300" kern="1200">
                <a:solidFill>
                  <a:srgbClr val="FFFFFF"/>
                </a:solidFill>
                <a:latin typeface="+mj-lt"/>
                <a:ea typeface="+mj-ea"/>
                <a:cs typeface="+mj-cs"/>
              </a:rPr>
              <a:t>¿Cómo afrontamos la ola?</a:t>
            </a:r>
          </a:p>
        </p:txBody>
      </p:sp>
      <p:pic>
        <p:nvPicPr>
          <p:cNvPr id="8" name="Imagen 7">
            <a:extLst>
              <a:ext uri="{FF2B5EF4-FFF2-40B4-BE49-F238E27FC236}">
                <a16:creationId xmlns:a16="http://schemas.microsoft.com/office/drawing/2014/main" xmlns="" id="{211EEC4C-3CAD-4412-BF4B-E5CB87255044}"/>
              </a:ext>
            </a:extLst>
          </p:cNvPr>
          <p:cNvPicPr>
            <a:picLocks noChangeAspect="1"/>
          </p:cNvPicPr>
          <p:nvPr/>
        </p:nvPicPr>
        <p:blipFill rotWithShape="1">
          <a:blip r:embed="rId3"/>
          <a:srcRect l="20980" r="20983"/>
          <a:stretch/>
        </p:blipFill>
        <p:spPr>
          <a:xfrm>
            <a:off x="4669497" y="-1843"/>
            <a:ext cx="4472089" cy="514349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Footer Placeholder 4">
            <a:extLst>
              <a:ext uri="{FF2B5EF4-FFF2-40B4-BE49-F238E27FC236}">
                <a16:creationId xmlns:a16="http://schemas.microsoft.com/office/drawing/2014/main" xmlns="" id="{7A3F1515-8E96-4947-B51F-FA7996FC0E89}"/>
              </a:ext>
            </a:extLst>
          </p:cNvPr>
          <p:cNvSpPr>
            <a:spLocks noGrp="1"/>
          </p:cNvSpPr>
          <p:nvPr>
            <p:ph type="ftr" sz="quarter" idx="3"/>
          </p:nvPr>
        </p:nvSpPr>
        <p:spPr>
          <a:xfrm>
            <a:off x="3028950" y="4767262"/>
            <a:ext cx="2457450" cy="273844"/>
          </a:xfrm>
        </p:spPr>
        <p:txBody>
          <a:bodyPr vert="horz" lIns="91440" tIns="45720" rIns="91440" bIns="45720" rtlCol="0" anchor="ctr">
            <a:normAutofit/>
          </a:bodyPr>
          <a:lstStyle/>
          <a:p>
            <a:pPr defTabSz="914400">
              <a:lnSpc>
                <a:spcPct val="90000"/>
              </a:lnSpc>
              <a:spcAft>
                <a:spcPts val="600"/>
              </a:spcAft>
              <a:defRPr/>
            </a:pPr>
            <a:r>
              <a:rPr lang="en-US" sz="1000" kern="1200">
                <a:solidFill>
                  <a:srgbClr val="FFFFFF"/>
                </a:solidFill>
                <a:latin typeface="+mn-lt"/>
                <a:ea typeface="+mn-ea"/>
                <a:cs typeface="+mn-cs"/>
              </a:rPr>
              <a:t>Confidential Property of Schneider Electric |</a:t>
            </a:r>
          </a:p>
        </p:txBody>
      </p:sp>
      <p:sp>
        <p:nvSpPr>
          <p:cNvPr id="4" name="Slide Number Placeholder 3">
            <a:extLst>
              <a:ext uri="{FF2B5EF4-FFF2-40B4-BE49-F238E27FC236}">
                <a16:creationId xmlns:a16="http://schemas.microsoft.com/office/drawing/2014/main" xmlns="" id="{88DF62A4-AD6C-4938-B09B-5B7EFB2195AB}"/>
              </a:ext>
            </a:extLst>
          </p:cNvPr>
          <p:cNvSpPr>
            <a:spLocks noGrp="1"/>
          </p:cNvSpPr>
          <p:nvPr>
            <p:ph type="sldNum" sz="quarter" idx="4"/>
          </p:nvPr>
        </p:nvSpPr>
        <p:spPr>
          <a:xfrm>
            <a:off x="6457950" y="4767262"/>
            <a:ext cx="2057400" cy="273844"/>
          </a:xfrm>
        </p:spPr>
        <p:txBody>
          <a:bodyPr vert="horz" lIns="91440" tIns="45720" rIns="91440" bIns="45720" rtlCol="0" anchor="ctr">
            <a:normAutofit/>
          </a:bodyPr>
          <a:lstStyle/>
          <a:p>
            <a:pPr algn="r" defTabSz="914400">
              <a:lnSpc>
                <a:spcPct val="90000"/>
              </a:lnSpc>
              <a:spcAft>
                <a:spcPts val="600"/>
              </a:spcAft>
              <a:defRPr/>
            </a:pPr>
            <a:r>
              <a:rPr lang="en-US" sz="1200">
                <a:solidFill>
                  <a:srgbClr val="FFFFFF"/>
                </a:solidFill>
                <a:latin typeface="+mn-lt"/>
                <a:cs typeface="+mn-cs"/>
              </a:rPr>
              <a:t>Page </a:t>
            </a:r>
            <a:fld id="{5A9C12DC-491F-9444-86A2-13AC5C62A2FC}" type="slidenum">
              <a:rPr lang="en-US" sz="1200">
                <a:solidFill>
                  <a:srgbClr val="FFFFFF"/>
                </a:solidFill>
                <a:latin typeface="+mn-lt"/>
                <a:cs typeface="+mn-cs"/>
              </a:rPr>
              <a:pPr algn="r" defTabSz="914400">
                <a:lnSpc>
                  <a:spcPct val="90000"/>
                </a:lnSpc>
                <a:spcAft>
                  <a:spcPts val="600"/>
                </a:spcAft>
                <a:defRPr/>
              </a:pPr>
              <a:t>7</a:t>
            </a:fld>
            <a:endParaRPr lang="en-US" sz="1200">
              <a:solidFill>
                <a:srgbClr val="FFFFFF"/>
              </a:solidFill>
              <a:latin typeface="+mn-lt"/>
              <a:cs typeface="+mn-cs"/>
            </a:endParaRPr>
          </a:p>
        </p:txBody>
      </p:sp>
    </p:spTree>
    <p:extLst>
      <p:ext uri="{BB962C8B-B14F-4D97-AF65-F5344CB8AC3E}">
        <p14:creationId xmlns:p14="http://schemas.microsoft.com/office/powerpoint/2010/main" val="89841292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Marcador de contenido 5" descr="Obreros de la construcción">
            <a:extLst>
              <a:ext uri="{FF2B5EF4-FFF2-40B4-BE49-F238E27FC236}">
                <a16:creationId xmlns:a16="http://schemas.microsoft.com/office/drawing/2014/main" xmlns="" id="{F2CCB65D-E9FF-4048-8C4F-69C0C6ECF742}"/>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82600" y="587375"/>
            <a:ext cx="3968749" cy="3968749"/>
          </a:xfrm>
          <a:prstGeom prst="rect">
            <a:avLst/>
          </a:prstGeom>
        </p:spPr>
      </p:pic>
      <p:pic>
        <p:nvPicPr>
          <p:cNvPr id="2" name="Imagen 1">
            <a:extLst>
              <a:ext uri="{FF2B5EF4-FFF2-40B4-BE49-F238E27FC236}">
                <a16:creationId xmlns:a16="http://schemas.microsoft.com/office/drawing/2014/main" xmlns="" id="{DA90C8F0-D4A8-4A55-AACC-AC5FABB8E741}"/>
              </a:ext>
            </a:extLst>
          </p:cNvPr>
          <p:cNvPicPr>
            <a:picLocks noChangeAspect="1"/>
          </p:cNvPicPr>
          <p:nvPr/>
        </p:nvPicPr>
        <p:blipFill>
          <a:blip r:embed="rId4"/>
          <a:stretch>
            <a:fillRect/>
          </a:stretch>
        </p:blipFill>
        <p:spPr>
          <a:xfrm>
            <a:off x="4692648" y="587374"/>
            <a:ext cx="3968751" cy="3968751"/>
          </a:xfrm>
          <a:prstGeom prst="rect">
            <a:avLst/>
          </a:prstGeom>
        </p:spPr>
      </p:pic>
    </p:spTree>
    <p:extLst>
      <p:ext uri="{BB962C8B-B14F-4D97-AF65-F5344CB8AC3E}">
        <p14:creationId xmlns:p14="http://schemas.microsoft.com/office/powerpoint/2010/main" val="25853991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7AFE656-4090-3A46-A5B6-CA29B106A8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xmlns="" id="{EA783333-4541-2B4B-8393-D181B94844D6}"/>
              </a:ext>
            </a:extLst>
          </p:cNvPr>
          <p:cNvSpPr/>
          <p:nvPr/>
        </p:nvSpPr>
        <p:spPr>
          <a:xfrm rot="16200000">
            <a:off x="1462087" y="-1446456"/>
            <a:ext cx="5143500" cy="8067674"/>
          </a:xfrm>
          <a:prstGeom prst="rect">
            <a:avLst/>
          </a:prstGeom>
          <a:gradFill>
            <a:gsLst>
              <a:gs pos="78000">
                <a:schemeClr val="tx1">
                  <a:lumMod val="0"/>
                  <a:alpha val="0"/>
                </a:schemeClr>
              </a:gs>
              <a:gs pos="36000">
                <a:schemeClr val="tx1">
                  <a:alpha val="91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7" name="Rectangle 6">
            <a:extLst>
              <a:ext uri="{FF2B5EF4-FFF2-40B4-BE49-F238E27FC236}">
                <a16:creationId xmlns:a16="http://schemas.microsoft.com/office/drawing/2014/main" xmlns="" id="{C97A7A07-0220-794F-9410-55740FEB5027}"/>
              </a:ext>
            </a:extLst>
          </p:cNvPr>
          <p:cNvSpPr/>
          <p:nvPr/>
        </p:nvSpPr>
        <p:spPr>
          <a:xfrm>
            <a:off x="4289236" y="106736"/>
            <a:ext cx="4572000" cy="369332"/>
          </a:xfrm>
          <a:prstGeom prst="rect">
            <a:avLst/>
          </a:prstGeom>
        </p:spPr>
        <p:txBody>
          <a:bodyPr>
            <a:spAutoFit/>
          </a:bodyPr>
          <a:lstStyle/>
          <a:p>
            <a:pPr defTabSz="685783">
              <a:spcBef>
                <a:spcPts val="750"/>
              </a:spcBef>
              <a:defRPr/>
            </a:pPr>
            <a:endParaRPr lang="en-US" dirty="0">
              <a:solidFill>
                <a:prstClr val="white"/>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62E68620-5999-F447-9C63-1BA51748D2DC}"/>
              </a:ext>
            </a:extLst>
          </p:cNvPr>
          <p:cNvSpPr/>
          <p:nvPr/>
        </p:nvSpPr>
        <p:spPr>
          <a:xfrm>
            <a:off x="435874" y="2697372"/>
            <a:ext cx="6409944" cy="1775679"/>
          </a:xfrm>
          <a:prstGeom prst="rect">
            <a:avLst/>
          </a:prstGeom>
        </p:spPr>
        <p:txBody>
          <a:bodyPr wrap="square" anchor="ctr">
            <a:spAutoFit/>
          </a:bodyPr>
          <a:lstStyle/>
          <a:p>
            <a:pPr defTabSz="685783">
              <a:lnSpc>
                <a:spcPts val="4500"/>
              </a:lnSpc>
              <a:spcBef>
                <a:spcPct val="0"/>
              </a:spcBef>
              <a:defRPr/>
            </a:pPr>
            <a:r>
              <a:rPr lang="en-US" sz="3300" b="1" spc="-113" dirty="0" err="1">
                <a:solidFill>
                  <a:srgbClr val="36C746"/>
                </a:solidFill>
                <a:latin typeface="Arial" panose="020B0604020202020204" pitchFamily="34" charset="0"/>
                <a:cs typeface="Arial" panose="020B0604020202020204" pitchFamily="34" charset="0"/>
              </a:rPr>
              <a:t>Sostenibilidad</a:t>
            </a:r>
            <a:endParaRPr lang="en-US" sz="3300" b="1" spc="-113" dirty="0">
              <a:solidFill>
                <a:srgbClr val="36C746"/>
              </a:solidFill>
              <a:latin typeface="Arial" panose="020B0604020202020204" pitchFamily="34" charset="0"/>
              <a:cs typeface="Arial" panose="020B0604020202020204" pitchFamily="34" charset="0"/>
            </a:endParaRPr>
          </a:p>
          <a:p>
            <a:pPr defTabSz="685783">
              <a:lnSpc>
                <a:spcPts val="4500"/>
              </a:lnSpc>
              <a:spcBef>
                <a:spcPct val="0"/>
              </a:spcBef>
              <a:defRPr/>
            </a:pPr>
            <a:r>
              <a:rPr lang="en-US" sz="3300" b="1" spc="-113" dirty="0" err="1">
                <a:solidFill>
                  <a:srgbClr val="36C746"/>
                </a:solidFill>
                <a:latin typeface="Arial" panose="020B0604020202020204" pitchFamily="34" charset="0"/>
                <a:cs typeface="Arial" panose="020B0604020202020204" pitchFamily="34" charset="0"/>
              </a:rPr>
              <a:t>Eficiencia</a:t>
            </a:r>
            <a:r>
              <a:rPr lang="en-US" sz="3300" b="1" spc="-113" dirty="0">
                <a:solidFill>
                  <a:srgbClr val="36C746"/>
                </a:solidFill>
                <a:latin typeface="Arial" panose="020B0604020202020204" pitchFamily="34" charset="0"/>
                <a:cs typeface="Arial" panose="020B0604020202020204" pitchFamily="34" charset="0"/>
              </a:rPr>
              <a:t> </a:t>
            </a:r>
          </a:p>
          <a:p>
            <a:pPr defTabSz="685783">
              <a:lnSpc>
                <a:spcPts val="4500"/>
              </a:lnSpc>
              <a:spcBef>
                <a:spcPct val="0"/>
              </a:spcBef>
              <a:defRPr/>
            </a:pPr>
            <a:r>
              <a:rPr lang="en-US" sz="3300" b="1" spc="-113" dirty="0" err="1">
                <a:solidFill>
                  <a:srgbClr val="36C746"/>
                </a:solidFill>
                <a:latin typeface="Arial" panose="020B0604020202020204" pitchFamily="34" charset="0"/>
                <a:cs typeface="Arial" panose="020B0604020202020204" pitchFamily="34" charset="0"/>
              </a:rPr>
              <a:t>Resiliencia</a:t>
            </a:r>
            <a:endParaRPr lang="en-US" sz="3300" b="1" spc="-113" dirty="0">
              <a:solidFill>
                <a:srgbClr val="36C746"/>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xmlns="" id="{A4642CDD-378A-A745-9ACB-23EC437E28BA}"/>
              </a:ext>
            </a:extLst>
          </p:cNvPr>
          <p:cNvGrpSpPr>
            <a:grpSpLocks noChangeAspect="1"/>
          </p:cNvGrpSpPr>
          <p:nvPr/>
        </p:nvGrpSpPr>
        <p:grpSpPr>
          <a:xfrm>
            <a:off x="6575236" y="4491990"/>
            <a:ext cx="2216255" cy="651510"/>
            <a:chOff x="8227962" y="5905503"/>
            <a:chExt cx="3240137" cy="952500"/>
          </a:xfrm>
        </p:grpSpPr>
        <p:sp>
          <p:nvSpPr>
            <p:cNvPr id="12" name="Rectangle 11">
              <a:extLst>
                <a:ext uri="{FF2B5EF4-FFF2-40B4-BE49-F238E27FC236}">
                  <a16:creationId xmlns:a16="http://schemas.microsoft.com/office/drawing/2014/main" xmlns="" id="{AC6DD8D5-91FE-6B42-820A-FCD6DEB10DDC}"/>
                </a:ext>
              </a:extLst>
            </p:cNvPr>
            <p:cNvSpPr/>
            <p:nvPr/>
          </p:nvSpPr>
          <p:spPr>
            <a:xfrm>
              <a:off x="8227962" y="5905503"/>
              <a:ext cx="3240137" cy="952500"/>
            </a:xfrm>
            <a:prstGeom prst="rect">
              <a:avLst/>
            </a:prstGeom>
            <a:solidFill>
              <a:srgbClr val="3DC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685">
                <a:defRPr/>
              </a:pPr>
              <a:endParaRPr lang="en-US" sz="1518">
                <a:solidFill>
                  <a:srgbClr val="07C901"/>
                </a:solidFill>
                <a:latin typeface="Arial"/>
              </a:endParaRPr>
            </a:p>
          </p:txBody>
        </p:sp>
        <p:pic>
          <p:nvPicPr>
            <p:cNvPr id="13" name="Picture 12" descr="schneider_LIO_White_RGB.png">
              <a:extLst>
                <a:ext uri="{FF2B5EF4-FFF2-40B4-BE49-F238E27FC236}">
                  <a16:creationId xmlns:a16="http://schemas.microsoft.com/office/drawing/2014/main" xmlns="" id="{2439F8C8-0A67-CF44-B7AA-6EDFDA00E3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55970" y="6043923"/>
              <a:ext cx="2573585" cy="709574"/>
            </a:xfrm>
            <a:prstGeom prst="rect">
              <a:avLst/>
            </a:prstGeom>
          </p:spPr>
        </p:pic>
      </p:grpSp>
    </p:spTree>
    <p:extLst>
      <p:ext uri="{BB962C8B-B14F-4D97-AF65-F5344CB8AC3E}">
        <p14:creationId xmlns:p14="http://schemas.microsoft.com/office/powerpoint/2010/main" val="550037259"/>
      </p:ext>
    </p:extLst>
  </p:cSld>
  <p:clrMapOvr>
    <a:masterClrMapping/>
  </p:clrMapOvr>
  <p:timing>
    <p:tnLst>
      <p:par>
        <p:cTn id="1" dur="indefinite" restart="never" nodeType="tmRoot"/>
      </p:par>
    </p:tnLst>
  </p:timing>
</p:sld>
</file>

<file path=ppt/theme/theme1.xml><?xml version="1.0" encoding="utf-8"?>
<a:theme xmlns:a="http://schemas.openxmlformats.org/drawingml/2006/main" name="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651</TotalTime>
  <Words>1379</Words>
  <Application>Microsoft Office PowerPoint</Application>
  <PresentationFormat>Presentación en pantalla (16:9)</PresentationFormat>
  <Paragraphs>339</Paragraphs>
  <Slides>37</Slides>
  <Notes>25</Notes>
  <HiddenSlides>0</HiddenSlides>
  <MMClips>1</MMClips>
  <ScaleCrop>false</ScaleCrop>
  <HeadingPairs>
    <vt:vector size="6" baseType="variant">
      <vt:variant>
        <vt:lpstr>Fuentes usadas</vt:lpstr>
      </vt:variant>
      <vt:variant>
        <vt:i4>9</vt:i4>
      </vt:variant>
      <vt:variant>
        <vt:lpstr>Tema</vt:lpstr>
      </vt:variant>
      <vt:variant>
        <vt:i4>3</vt:i4>
      </vt:variant>
      <vt:variant>
        <vt:lpstr>Títulos de diapositiva</vt:lpstr>
      </vt:variant>
      <vt:variant>
        <vt:i4>37</vt:i4>
      </vt:variant>
    </vt:vector>
  </HeadingPairs>
  <TitlesOfParts>
    <vt:vector size="49" baseType="lpstr">
      <vt:lpstr>Arial Unicode MS</vt:lpstr>
      <vt:lpstr>微软雅黑</vt:lpstr>
      <vt:lpstr>Arial</vt:lpstr>
      <vt:lpstr>Calibri</vt:lpstr>
      <vt:lpstr>Calibri Light</vt:lpstr>
      <vt:lpstr>Lucida Grande</vt:lpstr>
      <vt:lpstr>Symbol</vt:lpstr>
      <vt:lpstr>Times New Roman</vt:lpstr>
      <vt:lpstr>Wingdings</vt:lpstr>
      <vt:lpstr>SE15_LIO_TextOnly V3</vt:lpstr>
      <vt:lpstr>Schneider Text Slides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Vehículo eléctrico </vt:lpstr>
      <vt:lpstr>Vehículos eléctricos híbridos enchufables (PHEVs)</vt:lpstr>
      <vt:lpstr>Presentación de PowerPoint</vt:lpstr>
      <vt:lpstr>Modelos de carga VE según tipos </vt:lpstr>
      <vt:lpstr>Presentación de PowerPoint</vt:lpstr>
      <vt:lpstr>ITC-BT 52 y su Guía Técnica. Requisitos de seguridad. Protección contra el choque eléctrico.</vt:lpstr>
      <vt:lpstr>SPL Sistema anti-disparo EVlink  </vt:lpstr>
      <vt:lpstr>Solución Edificios  Solución Inteligente Escalable Balanceo de carga estática o dinámica</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Schneider Electric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Fernando Navarro</dc:creator>
  <cp:lastModifiedBy>Jesus Rivas</cp:lastModifiedBy>
  <cp:revision>117</cp:revision>
  <dcterms:created xsi:type="dcterms:W3CDTF">2022-02-20T19:12:08Z</dcterms:created>
  <dcterms:modified xsi:type="dcterms:W3CDTF">2022-03-23T16:45:15Z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3f93e5f-d3c2-49a7-ba94-15405423c204_Enabled">
    <vt:lpwstr>true</vt:lpwstr>
  </property>
  <property fmtid="{D5CDD505-2E9C-101B-9397-08002B2CF9AE}" pid="3" name="MSIP_Label_23f93e5f-d3c2-49a7-ba94-15405423c204_SetDate">
    <vt:lpwstr>2022-03-21T08:48:02Z</vt:lpwstr>
  </property>
  <property fmtid="{D5CDD505-2E9C-101B-9397-08002B2CF9AE}" pid="4" name="MSIP_Label_23f93e5f-d3c2-49a7-ba94-15405423c204_Method">
    <vt:lpwstr>Standard</vt:lpwstr>
  </property>
  <property fmtid="{D5CDD505-2E9C-101B-9397-08002B2CF9AE}" pid="5" name="MSIP_Label_23f93e5f-d3c2-49a7-ba94-15405423c204_Name">
    <vt:lpwstr>SE Internal</vt:lpwstr>
  </property>
  <property fmtid="{D5CDD505-2E9C-101B-9397-08002B2CF9AE}" pid="6" name="MSIP_Label_23f93e5f-d3c2-49a7-ba94-15405423c204_SiteId">
    <vt:lpwstr>6e51e1ad-c54b-4b39-b598-0ffe9ae68fef</vt:lpwstr>
  </property>
  <property fmtid="{D5CDD505-2E9C-101B-9397-08002B2CF9AE}" pid="7" name="MSIP_Label_23f93e5f-d3c2-49a7-ba94-15405423c204_ActionId">
    <vt:lpwstr>8615e934-e988-4f0b-b7f1-e3a0df90b041</vt:lpwstr>
  </property>
  <property fmtid="{D5CDD505-2E9C-101B-9397-08002B2CF9AE}" pid="8" name="MSIP_Label_23f93e5f-d3c2-49a7-ba94-15405423c204_ContentBits">
    <vt:lpwstr>2</vt:lpwstr>
  </property>
</Properties>
</file>